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44" y="-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52C90-347A-4B5D-B665-DFB27570D1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507FD8-35DA-4CAD-837E-756A79904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647C1-549F-4EB3-9526-0BF2D1F30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6B10-496F-4E24-A477-212AC8B21A1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62103-5B82-4B73-BA4D-724D89FF0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243A0-A503-400E-94C7-D83DD3E3E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CD6F-14F0-4349-AAF7-578D95B4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4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67B2C-A57B-48FD-A98B-96080D574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5BCCD4-6CFD-40AC-9A86-36365CD3B2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E927F-3C4C-413C-BCDB-9CD1627A0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6B10-496F-4E24-A477-212AC8B21A1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DAAFD-C74F-41A3-9370-B65CDC33C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38978-F292-4F67-807E-F17A7BB79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CD6F-14F0-4349-AAF7-578D95B4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2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686809-091D-463E-B7CE-BA30D75A8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44A0EC-8140-4E9C-8EE3-0D869AAF57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9142A-21BA-46F1-8667-277E9806A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6B10-496F-4E24-A477-212AC8B21A1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67718-C24D-41F4-AB97-BD83D7EE2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2FDB0-46D1-40F6-AB1C-7BD4BECD4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CD6F-14F0-4349-AAF7-578D95B4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15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7_Multi Content_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spect="1"/>
          </p:cNvSpPr>
          <p:nvPr>
            <p:ph type="title"/>
          </p:nvPr>
        </p:nvSpPr>
        <p:spPr>
          <a:xfrm>
            <a:off x="112112" y="307910"/>
            <a:ext cx="5997901" cy="1290638"/>
          </a:xfrm>
        </p:spPr>
        <p:txBody>
          <a:bodyPr>
            <a:normAutofit/>
          </a:bodyPr>
          <a:lstStyle>
            <a:lvl1pPr algn="l">
              <a:defRPr sz="3800" baseline="0">
                <a:solidFill>
                  <a:srgbClr val="D9531E"/>
                </a:solidFill>
                <a:latin typeface="Franklin Gothic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 noChangeAspect="1"/>
          </p:cNvSpPr>
          <p:nvPr>
            <p:ph idx="1"/>
          </p:nvPr>
        </p:nvSpPr>
        <p:spPr>
          <a:xfrm>
            <a:off x="6341533" y="307911"/>
            <a:ext cx="5668288" cy="3549386"/>
          </a:xfrm>
        </p:spPr>
        <p:txBody>
          <a:bodyPr>
            <a:normAutofit/>
          </a:bodyPr>
          <a:lstStyle>
            <a:lvl1pPr marL="342891" indent="-342891">
              <a:spcBef>
                <a:spcPts val="0"/>
              </a:spcBef>
              <a:buFont typeface="Arial" panose="020B0604020202020204" pitchFamily="34" charset="0"/>
              <a:buChar char="•"/>
              <a:defRPr sz="2400" baseline="0">
                <a:solidFill>
                  <a:schemeClr val="tx1"/>
                </a:solidFill>
                <a:latin typeface="Franklin Gothic Book"/>
              </a:defRPr>
            </a:lvl1pPr>
            <a:lvl2pPr marL="0" indent="0">
              <a:spcBef>
                <a:spcPts val="0"/>
              </a:spcBef>
              <a:buFontTx/>
              <a:buNone/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</a:defRPr>
            </a:lvl2pPr>
            <a:lvl3pPr marL="0" indent="0">
              <a:spcBef>
                <a:spcPts val="0"/>
              </a:spcBef>
              <a:buFontTx/>
              <a:buNone/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</a:defRPr>
            </a:lvl3pPr>
            <a:lvl4pPr marL="682608" indent="-342891">
              <a:spcBef>
                <a:spcPts val="0"/>
              </a:spcBef>
              <a:buFont typeface="Courier New" panose="02070309020205020404" pitchFamily="49" charset="0"/>
              <a:buChar char="o"/>
              <a:defRPr sz="2200" baseline="0">
                <a:solidFill>
                  <a:schemeClr val="tx1"/>
                </a:solidFill>
                <a:latin typeface="Franklin Gothic Book"/>
              </a:defRPr>
            </a:lvl4pPr>
            <a:lvl5pPr marL="0" indent="0">
              <a:spcBef>
                <a:spcPts val="0"/>
              </a:spcBef>
              <a:buFontTx/>
              <a:buNone/>
              <a:defRPr sz="2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/>
              </a:defRPr>
            </a:lvl5pPr>
            <a:lvl6pPr marL="914377" indent="-228594">
              <a:defRPr>
                <a:solidFill>
                  <a:schemeClr val="tx1"/>
                </a:solidFill>
              </a:defRPr>
            </a:lvl6pPr>
          </a:lstStyle>
          <a:p>
            <a:pPr lvl="0"/>
            <a:r>
              <a:rPr lang="en-US" dirty="0"/>
              <a:t>Edit Master text styles</a:t>
            </a:r>
          </a:p>
          <a:p>
            <a:pPr lvl="3"/>
            <a:r>
              <a:rPr lang="en-US" dirty="0"/>
              <a:t>Second level</a:t>
            </a:r>
          </a:p>
          <a:p>
            <a:pPr lvl="5"/>
            <a:r>
              <a:rPr lang="en-US" dirty="0"/>
              <a:t>Third level</a:t>
            </a:r>
          </a:p>
        </p:txBody>
      </p:sp>
      <p:pic>
        <p:nvPicPr>
          <p:cNvPr id="14" name="Picture 13" descr="ThinShearedLines_BlueRedYello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12" y="1631196"/>
            <a:ext cx="5997901" cy="81988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 noChangeAspect="1"/>
          </p:cNvSpPr>
          <p:nvPr>
            <p:ph type="pic" sz="quarter" idx="10"/>
          </p:nvPr>
        </p:nvSpPr>
        <p:spPr>
          <a:xfrm>
            <a:off x="6341537" y="3972915"/>
            <a:ext cx="5668433" cy="1923065"/>
          </a:xfrm>
        </p:spPr>
        <p:txBody>
          <a:bodyPr>
            <a:normAutofit/>
          </a:bodyPr>
          <a:lstStyle>
            <a:lvl1pPr>
              <a:defRPr sz="2400">
                <a:latin typeface="Franklin Gothic Book" panose="020B05030201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 noChangeAspect="1"/>
          </p:cNvSpPr>
          <p:nvPr>
            <p:ph type="body" sz="quarter" idx="11"/>
          </p:nvPr>
        </p:nvSpPr>
        <p:spPr>
          <a:xfrm>
            <a:off x="112113" y="2511425"/>
            <a:ext cx="5998707" cy="3384550"/>
          </a:xfrm>
        </p:spPr>
        <p:txBody>
          <a:bodyPr/>
          <a:lstStyle>
            <a:lvl1pPr>
              <a:defRPr sz="2400">
                <a:latin typeface="Franklin Gothic Book" panose="020B0503020102020204" pitchFamily="34" charset="0"/>
              </a:defRPr>
            </a:lvl1pPr>
            <a:lvl2pPr marL="742932" indent="-285744">
              <a:buFont typeface="Courier New" panose="02070309020205020404" pitchFamily="49" charset="0"/>
              <a:buChar char="o"/>
              <a:defRPr sz="2000">
                <a:latin typeface="Franklin Gothic Book" panose="020B0503020102020204" pitchFamily="34" charset="0"/>
              </a:defRPr>
            </a:lvl2pPr>
            <a:lvl3pPr>
              <a:defRPr sz="1800">
                <a:latin typeface="Franklin Gothic Book" panose="020B0503020102020204" pitchFamily="34" charset="0"/>
              </a:defRPr>
            </a:lvl3pPr>
            <a:lvl4pPr marL="1657309" indent="-285744">
              <a:buFont typeface="Arial" panose="020B0604020202020204" pitchFamily="34" charset="0"/>
              <a:buChar char="•"/>
              <a:defRPr sz="1800">
                <a:latin typeface="Franklin Gothic Book" panose="020B0503020102020204" pitchFamily="34" charset="0"/>
              </a:defRPr>
            </a:lvl4pPr>
            <a:lvl5pPr marL="2057349" indent="-228594">
              <a:buFont typeface="Arial" panose="020B0604020202020204" pitchFamily="34" charset="0"/>
              <a:buChar char="•"/>
              <a:defRPr sz="18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5970230"/>
            <a:ext cx="12192000" cy="887770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Picture 14" descr="ConnectWithUs_Yellow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533" y="6343650"/>
            <a:ext cx="5372608" cy="21945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6DFF591-636C-429B-A83D-49CD9C58858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273" y="5953604"/>
            <a:ext cx="2761951" cy="88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275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B5664-E148-41A8-94EB-6E13B6E0F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6724F-8F5B-47BC-AFC2-512DC1611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95A89-B751-45BA-9851-B9A4D54D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6B10-496F-4E24-A477-212AC8B21A1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F96C7-516C-443B-AC6C-A75D41FCE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6367E-C380-4DA7-A596-421434748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CD6F-14F0-4349-AAF7-578D95B4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7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08FC9-54EE-4E9F-AA07-513CCD134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F694A-FB40-43BE-B3B2-1FF67BA05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98D9F-F022-47B6-A4CB-5716320CA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6B10-496F-4E24-A477-212AC8B21A1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43FC9-E5AF-46C9-A66C-C59CB0BE1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931E8-1B21-49E7-83E0-E34E7400D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CD6F-14F0-4349-AAF7-578D95B4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70009-98FE-4C95-AA5A-14508B342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5F88B-55E8-4EF8-A83B-8DE18ED40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B347DE-AEB5-434F-9CF1-1950F32A0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B6FE8-70DC-44A0-BA80-E150E07ED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6B10-496F-4E24-A477-212AC8B21A1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7092BF-AC29-48A8-9122-870331611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84B9A8-6977-4C0A-938A-B4AB31593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CD6F-14F0-4349-AAF7-578D95B4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77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DAE29-05DD-4BEF-B1D5-3B33DDCB8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06F452-91B7-415D-A60E-EAAB8559F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DEB7FD-11C6-4D2E-9731-7086D8123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480BF0-B7EC-4F7F-854D-6EB70F87E4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92DC8C-502C-4172-BE71-87157098C1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4C4E9A-FCA3-4540-A7E6-0C2C5864B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6B10-496F-4E24-A477-212AC8B21A1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3BA7BC-D414-4C20-8139-C8D300637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CE76C7-9BA7-4082-880B-2DF1EAFA6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CD6F-14F0-4349-AAF7-578D95B4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2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22EF5-0ECE-40BE-9CD8-D80FE143C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76C0CA-FB72-4A25-A450-F34F7E459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6B10-496F-4E24-A477-212AC8B21A1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E7715D-E545-4430-8F5E-4C7F090BC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74C667-B112-49D2-9665-ADC561E88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CD6F-14F0-4349-AAF7-578D95B4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70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2E9A52-A42B-4F5B-A4F2-015A0B2F8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6B10-496F-4E24-A477-212AC8B21A1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CA577A-EBCE-4FC9-B714-CBACCF5AB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AA618-178D-4779-BC36-AEE04EE55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CD6F-14F0-4349-AAF7-578D95B4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3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E7202-9DA5-4527-83BC-192F0853E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054DA-F75C-46E1-B2ED-99D1E8A2D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F07E76-3A86-4CD9-A8F7-65EB6AC22D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08F8C7-5DF9-49FF-869B-3B7F9F932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6B10-496F-4E24-A477-212AC8B21A1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B9A070-81E9-4A38-870D-CF2E79EC5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997DA4-B5D7-4F99-B04A-287916201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CD6F-14F0-4349-AAF7-578D95B4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9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365F2-64AE-4082-B614-D89D077CB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70BECE-14FB-4819-8543-A00B0E7F9A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833B80-8569-4546-A649-FDD99AC641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23CCEB-819A-467C-A10F-1566B4F71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6B10-496F-4E24-A477-212AC8B21A1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5B7B18-0B1F-4DEF-80A3-1018921AE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1CB9B-F03D-4184-85AA-30096E091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0CD6F-14F0-4349-AAF7-578D95B4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170AD3-58EB-4E5C-A336-120DF21BC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745733-CD3B-454D-8E86-E0C9C3C4C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32E16-156B-47D6-8E1F-3A0E7D58EC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F6B10-496F-4E24-A477-212AC8B21A1B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D877B-864C-42DD-88CE-D8215B82B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30D13-AD48-4826-A0D5-8D24B0642F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0CD6F-14F0-4349-AAF7-578D95B4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DE6B7-560C-42F8-B81A-BBE86E260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Logo #1 with C4D added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A0327C-B4FB-4B9C-9886-B32B8F526D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2113" y="1856792"/>
            <a:ext cx="8266777" cy="4039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																																																																																	</a:t>
            </a:r>
            <a:endParaRPr lang="en-US" sz="2000" i="1" dirty="0">
              <a:solidFill>
                <a:srgbClr val="00B0F0"/>
              </a:solidFill>
              <a:latin typeface="Eras Bold ITC" panose="020B0907030504020204" pitchFamily="34" charset="0"/>
            </a:endParaRPr>
          </a:p>
        </p:txBody>
      </p:sp>
      <p:pic>
        <p:nvPicPr>
          <p:cNvPr id="7" name="Content Placeholder 5">
            <a:extLst>
              <a:ext uri="{FF2B5EF4-FFF2-40B4-BE49-F238E27FC236}">
                <a16:creationId xmlns:a16="http://schemas.microsoft.com/office/drawing/2014/main" id="{4C8D7A90-584D-4731-BB31-B9D55C601D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5999" y="1782147"/>
            <a:ext cx="7865119" cy="3433665"/>
          </a:xfrm>
          <a:prstGeom prst="rect">
            <a:avLst/>
          </a:prstGeom>
        </p:spPr>
      </p:pic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150D783D-718E-4938-B94A-58093E3D8899}"/>
              </a:ext>
            </a:extLst>
          </p:cNvPr>
          <p:cNvSpPr txBox="1">
            <a:spLocks/>
          </p:cNvSpPr>
          <p:nvPr/>
        </p:nvSpPr>
        <p:spPr>
          <a:xfrm>
            <a:off x="6639632" y="6543754"/>
            <a:ext cx="8750533" cy="3384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742932" indent="-28574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0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57309" indent="-28574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2057349" indent="-228594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8" name="Picture 3" descr="image001">
            <a:extLst>
              <a:ext uri="{FF2B5EF4-FFF2-40B4-BE49-F238E27FC236}">
                <a16:creationId xmlns:a16="http://schemas.microsoft.com/office/drawing/2014/main" id="{4CB157D3-C418-4CEF-BA22-9D1C53033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0343" y="4732661"/>
            <a:ext cx="160972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301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6626D-4351-4D51-8303-AC4372304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C4D logo choices: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FACA8-66E7-4CB9-BEB2-AC7553F7D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/>
              <a:t>C4D official LOGO</a:t>
            </a:r>
            <a:r>
              <a:rPr lang="en-US" dirty="0"/>
              <a:t>: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5208380-B312-43F9-BCE6-CF25C024D0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A023DF-0A35-49A1-8E49-541D4F0CEB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9638" y="2449002"/>
            <a:ext cx="4443984" cy="306920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</a:t>
            </a:r>
            <a:r>
              <a:rPr lang="en-US" b="1" u="sng" dirty="0"/>
              <a:t>C4D options:</a:t>
            </a:r>
          </a:p>
          <a:p>
            <a:r>
              <a:rPr lang="en-US" dirty="0"/>
              <a:t>Can be added to any STAR logo</a:t>
            </a:r>
          </a:p>
          <a:p>
            <a:r>
              <a:rPr lang="en-US" dirty="0"/>
              <a:t>Can be in single line or as is</a:t>
            </a:r>
          </a:p>
          <a:p>
            <a:r>
              <a:rPr lang="en-US" dirty="0"/>
              <a:t>Can be any color</a:t>
            </a:r>
          </a:p>
          <a:p>
            <a:endParaRPr lang="en-US" dirty="0"/>
          </a:p>
        </p:txBody>
      </p:sp>
      <p:pic>
        <p:nvPicPr>
          <p:cNvPr id="2051" name="Picture 3" descr="image001">
            <a:extLst>
              <a:ext uri="{FF2B5EF4-FFF2-40B4-BE49-F238E27FC236}">
                <a16:creationId xmlns:a16="http://schemas.microsoft.com/office/drawing/2014/main" id="{FC9F7DAF-D798-460F-A592-6E7AF4465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747" y="1782252"/>
            <a:ext cx="3375823" cy="139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177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37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Courier New</vt:lpstr>
      <vt:lpstr>Eras Bold ITC</vt:lpstr>
      <vt:lpstr>Franklin Gothic Book</vt:lpstr>
      <vt:lpstr>Office Theme</vt:lpstr>
      <vt:lpstr>Logo #1 with C4D added</vt:lpstr>
      <vt:lpstr>C4D logo choices: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C4D to logo: options</dc:title>
  <dc:creator>Wyatt, Michael W. - DPD Lieutenant</dc:creator>
  <cp:lastModifiedBy>Wyatt, Michael W. - DPD Lieutenant</cp:lastModifiedBy>
  <cp:revision>2</cp:revision>
  <dcterms:created xsi:type="dcterms:W3CDTF">2020-04-22T16:38:28Z</dcterms:created>
  <dcterms:modified xsi:type="dcterms:W3CDTF">2020-04-24T17:34:35Z</dcterms:modified>
</cp:coreProperties>
</file>