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589" r:id="rId6"/>
    <p:sldId id="59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977C7EC-1F14-40C5-A33D-4EBFD5F69755}" v="1" dt="2020-01-15T21:53:45.0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10" Type="http://schemas.openxmlformats.org/officeDocument/2006/relationships/theme" Target="theme/theme1.xml"/><Relationship Id="rId4" Type="http://schemas.openxmlformats.org/officeDocument/2006/relationships/customXml" Target="../customXml/item4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ll Fulton" userId="6b7d4a80-3a17-48b4-be3b-c0e1aadb3ff7" providerId="ADAL" clId="{F977C7EC-1F14-40C5-A33D-4EBFD5F69755}"/>
    <pc:docChg chg="modSld">
      <pc:chgData name="Bill Fulton" userId="6b7d4a80-3a17-48b4-be3b-c0e1aadb3ff7" providerId="ADAL" clId="{F977C7EC-1F14-40C5-A33D-4EBFD5F69755}" dt="2020-01-15T21:53:52.066" v="4" actId="1076"/>
      <pc:docMkLst>
        <pc:docMk/>
      </pc:docMkLst>
      <pc:sldChg chg="addSp modSp mod">
        <pc:chgData name="Bill Fulton" userId="6b7d4a80-3a17-48b4-be3b-c0e1aadb3ff7" providerId="ADAL" clId="{F977C7EC-1F14-40C5-A33D-4EBFD5F69755}" dt="2020-01-15T21:53:52.066" v="4" actId="1076"/>
        <pc:sldMkLst>
          <pc:docMk/>
          <pc:sldMk cId="2271758739" sldId="589"/>
        </pc:sldMkLst>
        <pc:picChg chg="add mod">
          <ac:chgData name="Bill Fulton" userId="6b7d4a80-3a17-48b4-be3b-c0e1aadb3ff7" providerId="ADAL" clId="{F977C7EC-1F14-40C5-A33D-4EBFD5F69755}" dt="2020-01-15T21:53:52.066" v="4" actId="1076"/>
          <ac:picMkLst>
            <pc:docMk/>
            <pc:sldMk cId="2271758739" sldId="589"/>
            <ac:picMk id="8" creationId="{DF3F6419-FB2E-4471-9086-B9B3A63D409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F63769-0D40-4F50-91D1-0AA9DDD7FE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3277B9-6D67-4E6B-B6B7-DEA7F6AEE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0A2A1A-F8E7-4EE4-A44F-462DBC31D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1662-D4CA-431D-890B-0634CEA733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B7315-CDEB-429B-B363-FF107DEF06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EE31DA-979A-465E-B90B-FFEDB0F94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DE87-A7A4-4ADA-847A-32E8C9F2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3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4899D1-2FF3-4BB8-BF21-0187A72798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D13C5A-E679-4E9A-8F70-0566F74D89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B79E82-0600-43F5-BC9D-C75795CFF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1662-D4CA-431D-890B-0634CEA733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B5E00C-C6A9-40AE-8FBE-7B46BD5D17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59E79E-FF4C-41EC-A29B-1CE6F1E1F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DE87-A7A4-4ADA-847A-32E8C9F2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796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848577-D8E4-4034-9DFF-A1F7564BEE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CBA370-7D36-4D8A-A90B-7502EB1AD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2636-75CA-4671-9895-2DC5A4DF8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1662-D4CA-431D-890B-0634CEA733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E3D849-2D67-4F88-BBD7-90CF58190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4FB69-E02C-4F90-93A2-98691B854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DE87-A7A4-4ADA-847A-32E8C9F2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50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888D6-2A96-4F65-8A9A-52D76F87B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B0E644-B7EB-4DF9-822C-0241B1F880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5A1DFE-E85E-48B4-960E-D7CBBDD3EA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1662-D4CA-431D-890B-0634CEA733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12C4B3-72D4-425F-A8FF-47220055F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379FA-8457-4019-A18B-5F4821640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DE87-A7A4-4ADA-847A-32E8C9F2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47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7680A2-2FCB-4309-927A-D5E848CCCE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0E0628-F700-45D9-820B-F9FCD8B78B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383887-480C-4301-9663-6A362E5EDD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1662-D4CA-431D-890B-0634CEA733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AE5D96-BEF5-4A80-B059-914A9B023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AD2D78-D090-4640-889A-DEEFE8CAF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DE87-A7A4-4ADA-847A-32E8C9F2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2777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B9C5B-7765-40CC-85D1-8B61CE31E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E6C885-76A5-4054-A160-0D0F691CF26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4C6991-40ED-4919-A52B-5EE408CB77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B61EB1-87CF-4286-8357-856E27DE4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1662-D4CA-431D-890B-0634CEA733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9FBFAD-95DB-4F7A-9900-2F86D7C42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9E8E2E-6140-4085-AB1C-45CEED5EF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DE87-A7A4-4ADA-847A-32E8C9F2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123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41123-2ABB-4709-9819-4951F177A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1395F-C314-491E-97C1-6DA7736E3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D548CE-61AA-4D28-B1B3-596915C8E6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F8E0E6D-51D8-40A8-ACC6-CAAF7B3F8C1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4AF2F2-83A5-4501-9D8B-97F41D0B2B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A2AD22-0704-4CBC-AA43-AC7B8929B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1662-D4CA-431D-890B-0634CEA733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B9E241-4EA8-4A58-84C8-1D596920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AD7A251-76D0-4B62-BD4D-0F22DBA4F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DE87-A7A4-4ADA-847A-32E8C9F2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6159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164AB-C84C-42DC-915D-28A62ECE08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B43185E-BE6E-4D0C-B461-2D3F56E369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1662-D4CA-431D-890B-0634CEA733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681BD0-9826-47AC-8CEB-04F8C1BC8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548420-FB02-4EE3-9CE8-D59563B47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DE87-A7A4-4ADA-847A-32E8C9F2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573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65B1A1-D364-444C-A322-E35CACDF4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1662-D4CA-431D-890B-0634CEA733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AAD1E9-5B5B-49D6-B4EC-C500BA33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32A14B-B88A-472C-B517-964916C96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DE87-A7A4-4ADA-847A-32E8C9F2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1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7D877-5977-4FBF-8FF3-F76FA59FB7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7AE78F-BB24-4E28-B86D-6C8A00A7C2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44FE98-CFF6-487A-939F-F5C72B097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A7F03D-87E3-4BE7-AE1B-C45B6D509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1662-D4CA-431D-890B-0634CEA733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E243FB-6383-446F-9BD4-963E3322E1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2EDADE-0173-4D76-8170-A0EBD8FF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DE87-A7A4-4ADA-847A-32E8C9F2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316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A1553-9DBB-45AC-82E1-64D26C0FA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B8005A0-512C-4EE3-93A7-34FEB2108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268190-B5E0-43E0-9018-FBAA24F6E9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41746-2069-40AF-86D8-FF5D2E31C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E1662-D4CA-431D-890B-0634CEA733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2FF4325-2D72-4141-B4D0-7FAE3BD42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245C11-CA76-4E47-B12D-9B5C27F2A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8DE87-A7A4-4ADA-847A-32E8C9F2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70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5B5855-BD20-4548-B3AF-A91E08E9A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AE6B7B-90D4-4D34-AEC1-EDBE5DBA5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43499C-6214-4521-9F53-2D191CF14F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E1662-D4CA-431D-890B-0634CEA73308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D02D58-999D-4E5E-832A-71E148F347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A29B39-CEA6-4869-AB79-FE44F5C451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8DE87-A7A4-4ADA-847A-32E8C9F29B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34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23372E4-0B61-4205-B778-8C422C77C7C5}"/>
              </a:ext>
            </a:extLst>
          </p:cNvPr>
          <p:cNvSpPr txBox="1"/>
          <p:nvPr/>
        </p:nvSpPr>
        <p:spPr>
          <a:xfrm>
            <a:off x="4213274" y="351692"/>
            <a:ext cx="325667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 + / Strengths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346390E-919C-46A3-97B4-FE0908A71647}"/>
              </a:ext>
            </a:extLst>
          </p:cNvPr>
          <p:cNvSpPr txBox="1"/>
          <p:nvPr/>
        </p:nvSpPr>
        <p:spPr>
          <a:xfrm>
            <a:off x="4213273" y="6250744"/>
            <a:ext cx="3256671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b="1"/>
              <a:t>- / Weaknesses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F9992C6-1645-4C6D-8471-0A669857D125}"/>
              </a:ext>
            </a:extLst>
          </p:cNvPr>
          <p:cNvSpPr txBox="1"/>
          <p:nvPr/>
        </p:nvSpPr>
        <p:spPr>
          <a:xfrm>
            <a:off x="10514034" y="2423029"/>
            <a:ext cx="553998" cy="22766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endParaRPr lang="en-US" sz="2400" b="1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B97A5FD-B318-409A-97C1-8692EF40A000}"/>
              </a:ext>
            </a:extLst>
          </p:cNvPr>
          <p:cNvSpPr txBox="1"/>
          <p:nvPr/>
        </p:nvSpPr>
        <p:spPr>
          <a:xfrm rot="10800000">
            <a:off x="794604" y="2290689"/>
            <a:ext cx="553998" cy="227662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vert="vert" wrap="square" rtlCol="0">
            <a:spAutoFit/>
          </a:bodyPr>
          <a:lstStyle/>
          <a:p>
            <a:pPr algn="ctr"/>
            <a:endParaRPr lang="en-US" sz="2400" b="1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6CBC5DCF-B54B-4F9B-A07A-FFC85A0546E2}"/>
              </a:ext>
            </a:extLst>
          </p:cNvPr>
          <p:cNvGraphicFramePr>
            <a:graphicFrameLocks noGrp="1"/>
          </p:cNvGraphicFramePr>
          <p:nvPr/>
        </p:nvGraphicFramePr>
        <p:xfrm>
          <a:off x="1947594" y="1275340"/>
          <a:ext cx="8128000" cy="4572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40425022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75693455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42233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5118972"/>
                  </a:ext>
                </a:extLst>
              </a:tr>
            </a:tbl>
          </a:graphicData>
        </a:graphic>
      </p:graphicFrame>
      <p:pic>
        <p:nvPicPr>
          <p:cNvPr id="8" name="Picture 7" descr="A close up of a logo&#10;&#10;Description automatically generated">
            <a:extLst>
              <a:ext uri="{FF2B5EF4-FFF2-40B4-BE49-F238E27FC236}">
                <a16:creationId xmlns:a16="http://schemas.microsoft.com/office/drawing/2014/main" id="{DF3F6419-FB2E-4471-9086-B9B3A63D409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565" y="255166"/>
            <a:ext cx="2062075" cy="562384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71758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2871"/>
    </mc:Choice>
    <mc:Fallback xmlns="">
      <p:transition spd="slow" advTm="4128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0818AE6-93DB-4EAB-AE32-09C1A9A0C2C4}"/>
              </a:ext>
            </a:extLst>
          </p:cNvPr>
          <p:cNvSpPr txBox="1"/>
          <p:nvPr/>
        </p:nvSpPr>
        <p:spPr>
          <a:xfrm>
            <a:off x="7929935" y="94345"/>
            <a:ext cx="3727040" cy="32932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/>
              <a:t>How Do We Maintain the Positive?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7A66A7A-83A5-41E7-9587-241A549F6489}"/>
              </a:ext>
            </a:extLst>
          </p:cNvPr>
          <p:cNvSpPr txBox="1"/>
          <p:nvPr/>
        </p:nvSpPr>
        <p:spPr>
          <a:xfrm>
            <a:off x="472459" y="94346"/>
            <a:ext cx="3727040" cy="32932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/>
              <a:t>How Do We Maintain the Positive?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A5D65A-9DFE-4A04-B547-1E6C8EC8EAE0}"/>
              </a:ext>
            </a:extLst>
          </p:cNvPr>
          <p:cNvSpPr txBox="1"/>
          <p:nvPr/>
        </p:nvSpPr>
        <p:spPr>
          <a:xfrm>
            <a:off x="7929935" y="3502538"/>
            <a:ext cx="3727040" cy="32932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/>
              <a:t>What Are the Early Warning Signs?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360F500-AACF-40A6-9E4A-E4F79FABD9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47158" y="2788696"/>
            <a:ext cx="2423997" cy="136349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BD578526-1566-4E6C-A7FB-DBDCC946ADAD}"/>
              </a:ext>
            </a:extLst>
          </p:cNvPr>
          <p:cNvSpPr txBox="1"/>
          <p:nvPr/>
        </p:nvSpPr>
        <p:spPr>
          <a:xfrm>
            <a:off x="461338" y="3470445"/>
            <a:ext cx="3727040" cy="32932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/>
              <a:t>What Are the Early Warning Signs?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CBBF66D-56F9-4EAD-8F27-F7A9277FC00E}"/>
              </a:ext>
            </a:extLst>
          </p:cNvPr>
          <p:cNvSpPr txBox="1"/>
          <p:nvPr/>
        </p:nvSpPr>
        <p:spPr>
          <a:xfrm>
            <a:off x="4290630" y="101960"/>
            <a:ext cx="3537052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/>
              <a:t>How Might We Both __ AND __?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6A11E27-6606-4049-B615-53CFE3D2D3B4}"/>
              </a:ext>
            </a:extLst>
          </p:cNvPr>
          <p:cNvSpPr txBox="1"/>
          <p:nvPr/>
        </p:nvSpPr>
        <p:spPr>
          <a:xfrm>
            <a:off x="4290630" y="4201495"/>
            <a:ext cx="3537052" cy="255454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/>
              <a:t>What Do We Most Fear?</a:t>
            </a:r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  <a:p>
            <a:pPr algn="ctr"/>
            <a:endParaRPr lang="en-US" sz="1600" b="1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3153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412871"/>
    </mc:Choice>
    <mc:Fallback xmlns="">
      <p:transition spd="slow" advTm="41287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2" grpId="0" animBg="1"/>
      <p:bldP spid="13" grpId="0" animBg="1"/>
      <p:bldP spid="1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4.6|3.6|4.5|1.4|3.6|3.3|9.2|11.3|12.9|38|26.1|17.8|52.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4.6|3.6|4.5|1.4|3.6|3.3|9.2|11.3|12.9|38|26.1|17.8|52.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FileLocation xmlns="90fb7a57-d36e-4c1e-a798-656176998d46" xsi:nil="true"/>
    <_dlc_DocId xmlns="0e5ea4b3-e6a5-4854-b8c8-91e7a5b68632">V634YEW6DXCK-954087554-26301</_dlc_DocId>
    <_dlc_DocIdUrl xmlns="0e5ea4b3-e6a5-4854-b8c8-91e7a5b68632">
      <Url>https://theciviccanopy.sharepoint.com/_layouts/15/DocIdRedir.aspx?ID=V634YEW6DXCK-954087554-26301</Url>
      <Description>V634YEW6DXCK-954087554-26301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AEEE4C442D23B4AB9A4F36B20628C0F" ma:contentTypeVersion="24" ma:contentTypeDescription="Create a new document." ma:contentTypeScope="" ma:versionID="22aea5447a49034738c590f99b535671">
  <xsd:schema xmlns:xsd="http://www.w3.org/2001/XMLSchema" xmlns:xs="http://www.w3.org/2001/XMLSchema" xmlns:p="http://schemas.microsoft.com/office/2006/metadata/properties" xmlns:ns2="0e5ea4b3-e6a5-4854-b8c8-91e7a5b68632" xmlns:ns3="90fb7a57-d36e-4c1e-a798-656176998d46" targetNamespace="http://schemas.microsoft.com/office/2006/metadata/properties" ma:root="true" ma:fieldsID="12d9f2859caeab7d827c2f8334a5e357" ns2:_="" ns3:_="">
    <xsd:import namespace="0e5ea4b3-e6a5-4854-b8c8-91e7a5b68632"/>
    <xsd:import namespace="90fb7a57-d36e-4c1e-a798-656176998d4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OCR" minOccurs="0"/>
                <xsd:element ref="ns3:MediaServiceLocation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  <xsd:element ref="ns3:FileLocation" minOccurs="0"/>
                <xsd:element ref="ns3:c90298a6-c09f-41ee-adf6-c8e94ee84b45CountryOrRegion" minOccurs="0"/>
                <xsd:element ref="ns3:c90298a6-c09f-41ee-adf6-c8e94ee84b45State" minOccurs="0"/>
                <xsd:element ref="ns3:c90298a6-c09f-41ee-adf6-c8e94ee84b45City" minOccurs="0"/>
                <xsd:element ref="ns3:c90298a6-c09f-41ee-adf6-c8e94ee84b45PostalCode" minOccurs="0"/>
                <xsd:element ref="ns3:c90298a6-c09f-41ee-adf6-c8e94ee84b45Street" minOccurs="0"/>
                <xsd:element ref="ns3:c90298a6-c09f-41ee-adf6-c8e94ee84b45GeoLoc" minOccurs="0"/>
                <xsd:element ref="ns3:c90298a6-c09f-41ee-adf6-c8e94ee84b45DispNa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e5ea4b3-e6a5-4854-b8c8-91e7a5b6863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_dlc_DocId" ma:index="11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2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3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fb7a57-d36e-4c1e-a798-656176998d4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FileLocation" ma:index="24" nillable="true" ma:displayName="File Location" ma:format="Dropdown" ma:internalName="FileLocation">
      <xsd:simpleType>
        <xsd:restriction base="dms:Unknown"/>
      </xsd:simpleType>
    </xsd:element>
    <xsd:element name="c90298a6-c09f-41ee-adf6-c8e94ee84b45CountryOrRegion" ma:index="25" nillable="true" ma:displayName="File Location: Country/Region" ma:internalName="CountryOrRegion" ma:readOnly="true">
      <xsd:simpleType>
        <xsd:restriction base="dms:Text"/>
      </xsd:simpleType>
    </xsd:element>
    <xsd:element name="c90298a6-c09f-41ee-adf6-c8e94ee84b45State" ma:index="26" nillable="true" ma:displayName="File Location: State" ma:internalName="State" ma:readOnly="true">
      <xsd:simpleType>
        <xsd:restriction base="dms:Text"/>
      </xsd:simpleType>
    </xsd:element>
    <xsd:element name="c90298a6-c09f-41ee-adf6-c8e94ee84b45City" ma:index="27" nillable="true" ma:displayName="File Location: City" ma:internalName="City" ma:readOnly="true">
      <xsd:simpleType>
        <xsd:restriction base="dms:Text"/>
      </xsd:simpleType>
    </xsd:element>
    <xsd:element name="c90298a6-c09f-41ee-adf6-c8e94ee84b45PostalCode" ma:index="28" nillable="true" ma:displayName="File Location: Postal Code" ma:internalName="PostalCode" ma:readOnly="true">
      <xsd:simpleType>
        <xsd:restriction base="dms:Text"/>
      </xsd:simpleType>
    </xsd:element>
    <xsd:element name="c90298a6-c09f-41ee-adf6-c8e94ee84b45Street" ma:index="29" nillable="true" ma:displayName="File Location: Street" ma:internalName="Street" ma:readOnly="true">
      <xsd:simpleType>
        <xsd:restriction base="dms:Text"/>
      </xsd:simpleType>
    </xsd:element>
    <xsd:element name="c90298a6-c09f-41ee-adf6-c8e94ee84b45GeoLoc" ma:index="30" nillable="true" ma:displayName="File Location: Coordinates" ma:internalName="GeoLoc" ma:readOnly="true">
      <xsd:simpleType>
        <xsd:restriction base="dms:Unknown"/>
      </xsd:simpleType>
    </xsd:element>
    <xsd:element name="c90298a6-c09f-41ee-adf6-c8e94ee84b45DispName" ma:index="31" nillable="true" ma:displayName="File Location: Name" ma:internalName="DispNa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43EDA8-D4B2-450C-8530-C463012FE26E}">
  <ds:schemaRefs>
    <ds:schemaRef ds:uri="http://schemas.microsoft.com/office/2006/documentManagement/types"/>
    <ds:schemaRef ds:uri="http://purl.org/dc/terms/"/>
    <ds:schemaRef ds:uri="http://www.w3.org/XML/1998/namespace"/>
    <ds:schemaRef ds:uri="http://purl.org/dc/elements/1.1/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90fb7a57-d36e-4c1e-a798-656176998d46"/>
    <ds:schemaRef ds:uri="0e5ea4b3-e6a5-4854-b8c8-91e7a5b68632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A24A1871-5670-4A3B-B396-9AF7A189532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0E010B0-EB3E-494D-B2FD-B3F219C33EE1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9449D1AF-5CB2-48E9-B263-5D99A1A4BDB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e5ea4b3-e6a5-4854-b8c8-91e7a5b68632"/>
    <ds:schemaRef ds:uri="90fb7a57-d36e-4c1e-a798-656176998d4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48</Words>
  <Application>Microsoft Office PowerPoint</Application>
  <PresentationFormat>Widescreen</PresentationFormat>
  <Paragraphs>74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Bill Fulton</dc:creator>
  <cp:lastModifiedBy>Bill Fulton</cp:lastModifiedBy>
  <cp:revision>1</cp:revision>
  <dcterms:created xsi:type="dcterms:W3CDTF">2020-01-15T21:51:45Z</dcterms:created>
  <dcterms:modified xsi:type="dcterms:W3CDTF">2020-01-15T21:53:53Z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0x0101002AEEE4C442D23B4AB9A4F36B20628C0F</vt:lpwstr>
  </property>
  <property fmtid="{D5CDD505-2E9C-101B-9397-08002B2CF9AE}" pid="3" name="_dlc_DocIdItemGuid">
    <vt:lpwstr>ca15f53b-6861-492a-a8e1-4f2eaf34e2f7</vt:lpwstr>
  </property>
</Properties>
</file>