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xml" ContentType="application/vnd.openxmlformats-officedocument.presentationml.tags+xml"/>
  <Override PartName="/ppt/notesSlides/notesSlide33.xml" ContentType="application/vnd.openxmlformats-officedocument.presentationml.notesSlide+xml"/>
  <Override PartName="/ppt/tags/tag3.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 id="2147483672" r:id="rId7"/>
    <p:sldMasterId id="2147483686" r:id="rId8"/>
  </p:sldMasterIdLst>
  <p:notesMasterIdLst>
    <p:notesMasterId r:id="rId57"/>
  </p:notesMasterIdLst>
  <p:handoutMasterIdLst>
    <p:handoutMasterId r:id="rId58"/>
  </p:handoutMasterIdLst>
  <p:sldIdLst>
    <p:sldId id="256" r:id="rId9"/>
    <p:sldId id="267" r:id="rId10"/>
    <p:sldId id="269" r:id="rId11"/>
    <p:sldId id="280" r:id="rId12"/>
    <p:sldId id="583" r:id="rId13"/>
    <p:sldId id="271" r:id="rId14"/>
    <p:sldId id="273" r:id="rId15"/>
    <p:sldId id="257" r:id="rId16"/>
    <p:sldId id="259" r:id="rId17"/>
    <p:sldId id="262" r:id="rId18"/>
    <p:sldId id="585" r:id="rId19"/>
    <p:sldId id="276" r:id="rId20"/>
    <p:sldId id="263" r:id="rId21"/>
    <p:sldId id="264" r:id="rId22"/>
    <p:sldId id="261" r:id="rId23"/>
    <p:sldId id="275" r:id="rId24"/>
    <p:sldId id="586" r:id="rId25"/>
    <p:sldId id="279" r:id="rId26"/>
    <p:sldId id="281" r:id="rId27"/>
    <p:sldId id="588" r:id="rId28"/>
    <p:sldId id="587" r:id="rId29"/>
    <p:sldId id="570" r:id="rId30"/>
    <p:sldId id="562" r:id="rId31"/>
    <p:sldId id="579" r:id="rId32"/>
    <p:sldId id="322" r:id="rId33"/>
    <p:sldId id="357" r:id="rId34"/>
    <p:sldId id="412" r:id="rId35"/>
    <p:sldId id="413" r:id="rId36"/>
    <p:sldId id="414" r:id="rId37"/>
    <p:sldId id="415" r:id="rId38"/>
    <p:sldId id="416" r:id="rId39"/>
    <p:sldId id="572" r:id="rId40"/>
    <p:sldId id="589" r:id="rId41"/>
    <p:sldId id="590" r:id="rId42"/>
    <p:sldId id="580" r:id="rId43"/>
    <p:sldId id="596" r:id="rId44"/>
    <p:sldId id="581" r:id="rId45"/>
    <p:sldId id="573" r:id="rId46"/>
    <p:sldId id="574" r:id="rId47"/>
    <p:sldId id="575" r:id="rId48"/>
    <p:sldId id="576" r:id="rId49"/>
    <p:sldId id="584" r:id="rId50"/>
    <p:sldId id="577" r:id="rId51"/>
    <p:sldId id="578" r:id="rId52"/>
    <p:sldId id="592" r:id="rId53"/>
    <p:sldId id="593" r:id="rId54"/>
    <p:sldId id="595" r:id="rId55"/>
    <p:sldId id="260" r:id="rId5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 Marshall" initials="KM" lastIdx="1" clrIdx="1">
    <p:extLst>
      <p:ext uri="{19B8F6BF-5375-455C-9EA6-DF929625EA0E}">
        <p15:presenceInfo xmlns:p15="http://schemas.microsoft.com/office/powerpoint/2012/main" userId="S-1-5-21-1563840318-4112099632-1354597346-390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6E7"/>
    <a:srgbClr val="6D7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 v="247" dt="2020-01-15T21:28:55.182"/>
    <p1510:client id="{07BC8F34-E162-0E4B-2CDC-A4A116171D0E}" v="133" dt="2020-01-15T20:01:45.302"/>
    <p1510:client id="{350E9E4F-21C6-8805-F10A-E4CAE536B408}" v="14" dt="2020-01-15T22:24:21.143"/>
    <p1510:client id="{4D414290-7B71-5A13-0606-B3475342D108}" v="152" dt="2020-01-15T19:50:55.225"/>
    <p1510:client id="{6211DF2D-0121-E547-9988-A8B9ED56026C}" v="10" dt="2020-01-15T18:39:14.667"/>
    <p1510:client id="{72D236BE-777E-4D5A-B4A0-09705BE58FC0}" v="508" dt="2020-01-15T22:41:23.821"/>
    <p1510:client id="{7499D4CA-2D97-400E-9E90-B4D9DF133E4C}" v="174" dt="2020-01-16T16:30:24.7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handoutMaster" Target="handoutMasters/handoutMaster1.xml"/><Relationship Id="rId5" Type="http://schemas.openxmlformats.org/officeDocument/2006/relationships/slideMaster" Target="slideMasters/slideMaster1.xml"/><Relationship Id="rId61"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microsoft.com/office/2016/11/relationships/changesInfo" Target="changesInfos/changesInfo1.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0db9fed33d3b3285126076242c61aa0eb17e693565fc6eef775f1ff527349de7::" providerId="AD" clId="Web-{4D414290-7B71-5A13-0606-B3475342D108}"/>
    <pc:docChg chg="addSld delSld modSld">
      <pc:chgData name="Guest User" userId="S::urn:spo:anon#0db9fed33d3b3285126076242c61aa0eb17e693565fc6eef775f1ff527349de7::" providerId="AD" clId="Web-{4D414290-7B71-5A13-0606-B3475342D108}" dt="2020-01-15T19:50:55.209" v="147" actId="20577"/>
      <pc:docMkLst>
        <pc:docMk/>
      </pc:docMkLst>
      <pc:sldChg chg="addSp modSp mod setBg setClrOvrMap">
        <pc:chgData name="Guest User" userId="S::urn:spo:anon#0db9fed33d3b3285126076242c61aa0eb17e693565fc6eef775f1ff527349de7::" providerId="AD" clId="Web-{4D414290-7B71-5A13-0606-B3475342D108}" dt="2020-01-15T19:50:55.209" v="147" actId="20577"/>
        <pc:sldMkLst>
          <pc:docMk/>
          <pc:sldMk cId="1378788796" sldId="578"/>
        </pc:sldMkLst>
        <pc:spChg chg="mod">
          <ac:chgData name="Guest User" userId="S::urn:spo:anon#0db9fed33d3b3285126076242c61aa0eb17e693565fc6eef775f1ff527349de7::" providerId="AD" clId="Web-{4D414290-7B71-5A13-0606-B3475342D108}" dt="2020-01-15T19:47:03.321" v="28" actId="1076"/>
          <ac:spMkLst>
            <pc:docMk/>
            <pc:sldMk cId="1378788796" sldId="578"/>
            <ac:spMk id="2" creationId="{1DCEC7B4-5EC4-4609-B657-B8D1F84B7916}"/>
          </ac:spMkLst>
        </pc:spChg>
        <pc:spChg chg="mod">
          <ac:chgData name="Guest User" userId="S::urn:spo:anon#0db9fed33d3b3285126076242c61aa0eb17e693565fc6eef775f1ff527349de7::" providerId="AD" clId="Web-{4D414290-7B71-5A13-0606-B3475342D108}" dt="2020-01-15T19:50:55.209" v="147" actId="20577"/>
          <ac:spMkLst>
            <pc:docMk/>
            <pc:sldMk cId="1378788796" sldId="578"/>
            <ac:spMk id="3" creationId="{2F34AC78-7279-4A0A-A8B7-50AA719DB979}"/>
          </ac:spMkLst>
        </pc:spChg>
        <pc:spChg chg="add">
          <ac:chgData name="Guest User" userId="S::urn:spo:anon#0db9fed33d3b3285126076242c61aa0eb17e693565fc6eef775f1ff527349de7::" providerId="AD" clId="Web-{4D414290-7B71-5A13-0606-B3475342D108}" dt="2020-01-15T19:46:54.008" v="27"/>
          <ac:spMkLst>
            <pc:docMk/>
            <pc:sldMk cId="1378788796" sldId="578"/>
            <ac:spMk id="10" creationId="{CF62D2A7-8207-488C-9F46-316BA81A16C8}"/>
          </ac:spMkLst>
        </pc:spChg>
        <pc:spChg chg="add">
          <ac:chgData name="Guest User" userId="S::urn:spo:anon#0db9fed33d3b3285126076242c61aa0eb17e693565fc6eef775f1ff527349de7::" providerId="AD" clId="Web-{4D414290-7B71-5A13-0606-B3475342D108}" dt="2020-01-15T19:46:54.008" v="27"/>
          <ac:spMkLst>
            <pc:docMk/>
            <pc:sldMk cId="1378788796" sldId="578"/>
            <ac:spMk id="12" creationId="{52AC6D7F-F068-4E11-BB06-F601D89BB980}"/>
          </ac:spMkLst>
        </pc:spChg>
        <pc:picChg chg="add mod">
          <ac:chgData name="Guest User" userId="S::urn:spo:anon#0db9fed33d3b3285126076242c61aa0eb17e693565fc6eef775f1ff527349de7::" providerId="AD" clId="Web-{4D414290-7B71-5A13-0606-B3475342D108}" dt="2020-01-15T19:47:12.008" v="30" actId="14100"/>
          <ac:picMkLst>
            <pc:docMk/>
            <pc:sldMk cId="1378788796" sldId="578"/>
            <ac:picMk id="5" creationId="{A940405B-7591-44D6-B1C0-6722990AF72D}"/>
          </ac:picMkLst>
        </pc:picChg>
      </pc:sldChg>
      <pc:sldChg chg="new del">
        <pc:chgData name="Guest User" userId="S::urn:spo:anon#0db9fed33d3b3285126076242c61aa0eb17e693565fc6eef775f1ff527349de7::" providerId="AD" clId="Web-{4D414290-7B71-5A13-0606-B3475342D108}" dt="2020-01-15T19:43:57.885" v="2"/>
        <pc:sldMkLst>
          <pc:docMk/>
          <pc:sldMk cId="3994510168" sldId="591"/>
        </pc:sldMkLst>
      </pc:sldChg>
      <pc:sldChg chg="add replId">
        <pc:chgData name="Guest User" userId="S::urn:spo:anon#0db9fed33d3b3285126076242c61aa0eb17e693565fc6eef775f1ff527349de7::" providerId="AD" clId="Web-{4D414290-7B71-5A13-0606-B3475342D108}" dt="2020-01-15T19:43:47.651" v="1"/>
        <pc:sldMkLst>
          <pc:docMk/>
          <pc:sldMk cId="1981892566" sldId="592"/>
        </pc:sldMkLst>
      </pc:sldChg>
    </pc:docChg>
  </pc:docChgLst>
  <pc:docChgLst>
    <pc:chgData name="Emily Holcomb" userId="S::emily@civiccanopy.org::b68959c7-d8e8-4202-9b97-8dd47cc963b5" providerId="AD" clId="Web-{350E9E4F-21C6-8805-F10A-E4CAE536B408}"/>
    <pc:docChg chg="modSld">
      <pc:chgData name="Emily Holcomb" userId="S::emily@civiccanopy.org::b68959c7-d8e8-4202-9b97-8dd47cc963b5" providerId="AD" clId="Web-{350E9E4F-21C6-8805-F10A-E4CAE536B408}" dt="2020-01-15T22:24:21.143" v="11" actId="1076"/>
      <pc:docMkLst>
        <pc:docMk/>
      </pc:docMkLst>
      <pc:sldChg chg="mod modShow">
        <pc:chgData name="Emily Holcomb" userId="S::emily@civiccanopy.org::b68959c7-d8e8-4202-9b97-8dd47cc963b5" providerId="AD" clId="Web-{350E9E4F-21C6-8805-F10A-E4CAE536B408}" dt="2020-01-15T22:11:23.048" v="1"/>
        <pc:sldMkLst>
          <pc:docMk/>
          <pc:sldMk cId="1452047755" sldId="257"/>
        </pc:sldMkLst>
      </pc:sldChg>
      <pc:sldChg chg="modSp">
        <pc:chgData name="Emily Holcomb" userId="S::emily@civiccanopy.org::b68959c7-d8e8-4202-9b97-8dd47cc963b5" providerId="AD" clId="Web-{350E9E4F-21C6-8805-F10A-E4CAE536B408}" dt="2020-01-15T22:24:21.143" v="11" actId="1076"/>
        <pc:sldMkLst>
          <pc:docMk/>
          <pc:sldMk cId="928234770" sldId="585"/>
        </pc:sldMkLst>
        <pc:spChg chg="mod">
          <ac:chgData name="Emily Holcomb" userId="S::emily@civiccanopy.org::b68959c7-d8e8-4202-9b97-8dd47cc963b5" providerId="AD" clId="Web-{350E9E4F-21C6-8805-F10A-E4CAE536B408}" dt="2020-01-15T22:24:21.143" v="11" actId="1076"/>
          <ac:spMkLst>
            <pc:docMk/>
            <pc:sldMk cId="928234770" sldId="585"/>
            <ac:spMk id="4" creationId="{24C10BA8-B2A3-4F49-A6B5-B236F3B424B4}"/>
          </ac:spMkLst>
        </pc:spChg>
      </pc:sldChg>
    </pc:docChg>
  </pc:docChgLst>
  <pc:docChgLst>
    <pc:chgData name="Emily Holcomb" userId="b68959c7-d8e8-4202-9b97-8dd47cc963b5" providerId="ADAL" clId="{72D236BE-777E-4D5A-B4A0-09705BE58FC0}"/>
    <pc:docChg chg="custSel modSld modNotesMaster">
      <pc:chgData name="Emily Holcomb" userId="b68959c7-d8e8-4202-9b97-8dd47cc963b5" providerId="ADAL" clId="{72D236BE-777E-4D5A-B4A0-09705BE58FC0}" dt="2020-01-15T22:41:23.821" v="506"/>
      <pc:docMkLst>
        <pc:docMk/>
      </pc:docMkLst>
      <pc:sldChg chg="addSp delSp modSp mod">
        <pc:chgData name="Emily Holcomb" userId="b68959c7-d8e8-4202-9b97-8dd47cc963b5" providerId="ADAL" clId="{72D236BE-777E-4D5A-B4A0-09705BE58FC0}" dt="2020-01-15T21:05:53.307" v="472" actId="14100"/>
        <pc:sldMkLst>
          <pc:docMk/>
          <pc:sldMk cId="493276106" sldId="261"/>
        </pc:sldMkLst>
        <pc:picChg chg="del">
          <ac:chgData name="Emily Holcomb" userId="b68959c7-d8e8-4202-9b97-8dd47cc963b5" providerId="ADAL" clId="{72D236BE-777E-4D5A-B4A0-09705BE58FC0}" dt="2020-01-15T21:03:08.892" v="459" actId="478"/>
          <ac:picMkLst>
            <pc:docMk/>
            <pc:sldMk cId="493276106" sldId="261"/>
            <ac:picMk id="4" creationId="{83F2D230-279B-428C-B49F-E108CFCBC253}"/>
          </ac:picMkLst>
        </pc:picChg>
        <pc:picChg chg="add del mod modCrop">
          <ac:chgData name="Emily Holcomb" userId="b68959c7-d8e8-4202-9b97-8dd47cc963b5" providerId="ADAL" clId="{72D236BE-777E-4D5A-B4A0-09705BE58FC0}" dt="2020-01-15T21:05:35.168" v="467" actId="478"/>
          <ac:picMkLst>
            <pc:docMk/>
            <pc:sldMk cId="493276106" sldId="261"/>
            <ac:picMk id="5" creationId="{5E3A3499-6C55-4C1B-AE4A-B1CF0361F554}"/>
          </ac:picMkLst>
        </pc:picChg>
        <pc:picChg chg="add mod modCrop">
          <ac:chgData name="Emily Holcomb" userId="b68959c7-d8e8-4202-9b97-8dd47cc963b5" providerId="ADAL" clId="{72D236BE-777E-4D5A-B4A0-09705BE58FC0}" dt="2020-01-15T21:05:53.307" v="472" actId="14100"/>
          <ac:picMkLst>
            <pc:docMk/>
            <pc:sldMk cId="493276106" sldId="261"/>
            <ac:picMk id="6" creationId="{E90EC581-536E-4168-8AE2-92ECE2276F69}"/>
          </ac:picMkLst>
        </pc:picChg>
      </pc:sldChg>
      <pc:sldChg chg="modSp mod">
        <pc:chgData name="Emily Holcomb" userId="b68959c7-d8e8-4202-9b97-8dd47cc963b5" providerId="ADAL" clId="{72D236BE-777E-4D5A-B4A0-09705BE58FC0}" dt="2020-01-15T22:25:36.416" v="501" actId="27636"/>
        <pc:sldMkLst>
          <pc:docMk/>
          <pc:sldMk cId="1718235572" sldId="262"/>
        </pc:sldMkLst>
        <pc:spChg chg="mod">
          <ac:chgData name="Emily Holcomb" userId="b68959c7-d8e8-4202-9b97-8dd47cc963b5" providerId="ADAL" clId="{72D236BE-777E-4D5A-B4A0-09705BE58FC0}" dt="2020-01-15T22:25:36.416" v="501" actId="27636"/>
          <ac:spMkLst>
            <pc:docMk/>
            <pc:sldMk cId="1718235572" sldId="262"/>
            <ac:spMk id="2" creationId="{491CCBEB-1C25-9644-A218-0FE29BEEC013}"/>
          </ac:spMkLst>
        </pc:spChg>
      </pc:sldChg>
      <pc:sldChg chg="modNotesTx">
        <pc:chgData name="Emily Holcomb" userId="b68959c7-d8e8-4202-9b97-8dd47cc963b5" providerId="ADAL" clId="{72D236BE-777E-4D5A-B4A0-09705BE58FC0}" dt="2020-01-15T20:47:53.117" v="369" actId="20577"/>
        <pc:sldMkLst>
          <pc:docMk/>
          <pc:sldMk cId="2152790987" sldId="263"/>
        </pc:sldMkLst>
      </pc:sldChg>
      <pc:sldChg chg="addSp delSp modSp mod modNotesTx">
        <pc:chgData name="Emily Holcomb" userId="b68959c7-d8e8-4202-9b97-8dd47cc963b5" providerId="ADAL" clId="{72D236BE-777E-4D5A-B4A0-09705BE58FC0}" dt="2020-01-15T21:03:04.996" v="458" actId="21"/>
        <pc:sldMkLst>
          <pc:docMk/>
          <pc:sldMk cId="2875994117" sldId="264"/>
        </pc:sldMkLst>
        <pc:picChg chg="add del mod modCrop">
          <ac:chgData name="Emily Holcomb" userId="b68959c7-d8e8-4202-9b97-8dd47cc963b5" providerId="ADAL" clId="{72D236BE-777E-4D5A-B4A0-09705BE58FC0}" dt="2020-01-15T21:03:04.996" v="458" actId="21"/>
          <ac:picMkLst>
            <pc:docMk/>
            <pc:sldMk cId="2875994117" sldId="264"/>
            <ac:picMk id="5" creationId="{43B12AAC-0254-4C6B-9E99-19D789D0CC74}"/>
          </ac:picMkLst>
        </pc:picChg>
      </pc:sldChg>
      <pc:sldChg chg="addSp delSp modSp mod">
        <pc:chgData name="Emily Holcomb" userId="b68959c7-d8e8-4202-9b97-8dd47cc963b5" providerId="ADAL" clId="{72D236BE-777E-4D5A-B4A0-09705BE58FC0}" dt="2020-01-15T21:10:08.140" v="499" actId="1076"/>
        <pc:sldMkLst>
          <pc:docMk/>
          <pc:sldMk cId="3004623219" sldId="267"/>
        </pc:sldMkLst>
        <pc:spChg chg="mod">
          <ac:chgData name="Emily Holcomb" userId="b68959c7-d8e8-4202-9b97-8dd47cc963b5" providerId="ADAL" clId="{72D236BE-777E-4D5A-B4A0-09705BE58FC0}" dt="2020-01-15T21:09:46.486" v="495" actId="1076"/>
          <ac:spMkLst>
            <pc:docMk/>
            <pc:sldMk cId="3004623219" sldId="267"/>
            <ac:spMk id="2" creationId="{00000000-0000-0000-0000-000000000000}"/>
          </ac:spMkLst>
        </pc:spChg>
        <pc:picChg chg="mod">
          <ac:chgData name="Emily Holcomb" userId="b68959c7-d8e8-4202-9b97-8dd47cc963b5" providerId="ADAL" clId="{72D236BE-777E-4D5A-B4A0-09705BE58FC0}" dt="2020-01-15T21:10:08.140" v="499" actId="1076"/>
          <ac:picMkLst>
            <pc:docMk/>
            <pc:sldMk cId="3004623219" sldId="267"/>
            <ac:picMk id="3" creationId="{00000000-0000-0000-0000-000000000000}"/>
          </ac:picMkLst>
        </pc:picChg>
        <pc:picChg chg="mod">
          <ac:chgData name="Emily Holcomb" userId="b68959c7-d8e8-4202-9b97-8dd47cc963b5" providerId="ADAL" clId="{72D236BE-777E-4D5A-B4A0-09705BE58FC0}" dt="2020-01-15T21:09:50.106" v="496" actId="1076"/>
          <ac:picMkLst>
            <pc:docMk/>
            <pc:sldMk cId="3004623219" sldId="267"/>
            <ac:picMk id="5" creationId="{00000000-0000-0000-0000-000000000000}"/>
          </ac:picMkLst>
        </pc:picChg>
        <pc:picChg chg="mod">
          <ac:chgData name="Emily Holcomb" userId="b68959c7-d8e8-4202-9b97-8dd47cc963b5" providerId="ADAL" clId="{72D236BE-777E-4D5A-B4A0-09705BE58FC0}" dt="2020-01-15T21:09:54.926" v="498" actId="1076"/>
          <ac:picMkLst>
            <pc:docMk/>
            <pc:sldMk cId="3004623219" sldId="267"/>
            <ac:picMk id="7" creationId="{00000000-0000-0000-0000-000000000000}"/>
          </ac:picMkLst>
        </pc:picChg>
        <pc:picChg chg="mod">
          <ac:chgData name="Emily Holcomb" userId="b68959c7-d8e8-4202-9b97-8dd47cc963b5" providerId="ADAL" clId="{72D236BE-777E-4D5A-B4A0-09705BE58FC0}" dt="2020-01-15T21:09:52.089" v="497" actId="1076"/>
          <ac:picMkLst>
            <pc:docMk/>
            <pc:sldMk cId="3004623219" sldId="267"/>
            <ac:picMk id="8" creationId="{00000000-0000-0000-0000-000000000000}"/>
          </ac:picMkLst>
        </pc:picChg>
        <pc:picChg chg="add del mod">
          <ac:chgData name="Emily Holcomb" userId="b68959c7-d8e8-4202-9b97-8dd47cc963b5" providerId="ADAL" clId="{72D236BE-777E-4D5A-B4A0-09705BE58FC0}" dt="2020-01-15T21:08:44.607" v="480" actId="478"/>
          <ac:picMkLst>
            <pc:docMk/>
            <pc:sldMk cId="3004623219" sldId="267"/>
            <ac:picMk id="10" creationId="{8802C177-DB3C-4155-86D4-BABB8825D88B}"/>
          </ac:picMkLst>
        </pc:picChg>
        <pc:picChg chg="del mod">
          <ac:chgData name="Emily Holcomb" userId="b68959c7-d8e8-4202-9b97-8dd47cc963b5" providerId="ADAL" clId="{72D236BE-777E-4D5A-B4A0-09705BE58FC0}" dt="2020-01-15T21:08:30.967" v="475" actId="478"/>
          <ac:picMkLst>
            <pc:docMk/>
            <pc:sldMk cId="3004623219" sldId="267"/>
            <ac:picMk id="11" creationId="{FA8172DE-C13C-4E6C-B137-134414231BD6}"/>
          </ac:picMkLst>
        </pc:picChg>
        <pc:picChg chg="add mod">
          <ac:chgData name="Emily Holcomb" userId="b68959c7-d8e8-4202-9b97-8dd47cc963b5" providerId="ADAL" clId="{72D236BE-777E-4D5A-B4A0-09705BE58FC0}" dt="2020-01-15T21:09:24.687" v="491" actId="1076"/>
          <ac:picMkLst>
            <pc:docMk/>
            <pc:sldMk cId="3004623219" sldId="267"/>
            <ac:picMk id="13" creationId="{EA16E1C3-3163-469C-8858-E44FD20D60B1}"/>
          </ac:picMkLst>
        </pc:picChg>
      </pc:sldChg>
      <pc:sldChg chg="modSp mod">
        <pc:chgData name="Emily Holcomb" userId="b68959c7-d8e8-4202-9b97-8dd47cc963b5" providerId="ADAL" clId="{72D236BE-777E-4D5A-B4A0-09705BE58FC0}" dt="2020-01-15T20:44:58.069" v="0" actId="14100"/>
        <pc:sldMkLst>
          <pc:docMk/>
          <pc:sldMk cId="1376433905" sldId="271"/>
        </pc:sldMkLst>
        <pc:spChg chg="mod">
          <ac:chgData name="Emily Holcomb" userId="b68959c7-d8e8-4202-9b97-8dd47cc963b5" providerId="ADAL" clId="{72D236BE-777E-4D5A-B4A0-09705BE58FC0}" dt="2020-01-15T20:44:58.069" v="0" actId="14100"/>
          <ac:spMkLst>
            <pc:docMk/>
            <pc:sldMk cId="1376433905" sldId="271"/>
            <ac:spMk id="3" creationId="{9187E634-090B-4235-B6C9-DFC5351D66B5}"/>
          </ac:spMkLst>
        </pc:spChg>
      </pc:sldChg>
      <pc:sldChg chg="modNotesTx">
        <pc:chgData name="Emily Holcomb" userId="b68959c7-d8e8-4202-9b97-8dd47cc963b5" providerId="ADAL" clId="{72D236BE-777E-4D5A-B4A0-09705BE58FC0}" dt="2020-01-15T20:46:12.268" v="16" actId="13926"/>
        <pc:sldMkLst>
          <pc:docMk/>
          <pc:sldMk cId="928234770" sldId="585"/>
        </pc:sldMkLst>
      </pc:sldChg>
    </pc:docChg>
  </pc:docChgLst>
  <pc:docChgLst>
    <pc:chgData name="Bill Fulton" userId="6b7d4a80-3a17-48b4-be3b-c0e1aadb3ff7" providerId="ADAL" clId="{6DC19A79-8944-48C6-AAB1-7C4E37D69F7B}"/>
    <pc:docChg chg="undo custSel mod addSld delSld modSld sldOrd addMainMaster delMainMaster">
      <pc:chgData name="Bill Fulton" userId="6b7d4a80-3a17-48b4-be3b-c0e1aadb3ff7" providerId="ADAL" clId="{6DC19A79-8944-48C6-AAB1-7C4E37D69F7B}" dt="2020-01-15T21:28:55.184" v="5101"/>
      <pc:docMkLst>
        <pc:docMk/>
      </pc:docMkLst>
      <pc:sldChg chg="modSp mod">
        <pc:chgData name="Bill Fulton" userId="6b7d4a80-3a17-48b4-be3b-c0e1aadb3ff7" providerId="ADAL" clId="{6DC19A79-8944-48C6-AAB1-7C4E37D69F7B}" dt="2020-01-15T17:56:11.474" v="4885" actId="20577"/>
        <pc:sldMkLst>
          <pc:docMk/>
          <pc:sldMk cId="4243106130" sldId="256"/>
        </pc:sldMkLst>
        <pc:spChg chg="mod">
          <ac:chgData name="Bill Fulton" userId="6b7d4a80-3a17-48b4-be3b-c0e1aadb3ff7" providerId="ADAL" clId="{6DC19A79-8944-48C6-AAB1-7C4E37D69F7B}" dt="2020-01-15T17:55:54.392" v="4869" actId="20577"/>
          <ac:spMkLst>
            <pc:docMk/>
            <pc:sldMk cId="4243106130" sldId="256"/>
            <ac:spMk id="2" creationId="{00000000-0000-0000-0000-000000000000}"/>
          </ac:spMkLst>
        </pc:spChg>
        <pc:spChg chg="mod">
          <ac:chgData name="Bill Fulton" userId="6b7d4a80-3a17-48b4-be3b-c0e1aadb3ff7" providerId="ADAL" clId="{6DC19A79-8944-48C6-AAB1-7C4E37D69F7B}" dt="2020-01-15T17:56:11.474" v="4885" actId="20577"/>
          <ac:spMkLst>
            <pc:docMk/>
            <pc:sldMk cId="4243106130" sldId="256"/>
            <ac:spMk id="3" creationId="{00000000-0000-0000-0000-000000000000}"/>
          </ac:spMkLst>
        </pc:spChg>
      </pc:sldChg>
      <pc:sldChg chg="add del">
        <pc:chgData name="Bill Fulton" userId="6b7d4a80-3a17-48b4-be3b-c0e1aadb3ff7" providerId="ADAL" clId="{6DC19A79-8944-48C6-AAB1-7C4E37D69F7B}" dt="2020-01-06T00:31:19.027" v="143"/>
        <pc:sldMkLst>
          <pc:docMk/>
          <pc:sldMk cId="1452047755" sldId="257"/>
        </pc:sldMkLst>
      </pc:sldChg>
      <pc:sldChg chg="add del">
        <pc:chgData name="Bill Fulton" userId="6b7d4a80-3a17-48b4-be3b-c0e1aadb3ff7" providerId="ADAL" clId="{6DC19A79-8944-48C6-AAB1-7C4E37D69F7B}" dt="2020-01-06T00:31:19.027" v="143"/>
        <pc:sldMkLst>
          <pc:docMk/>
          <pc:sldMk cId="2956867430" sldId="259"/>
        </pc:sldMkLst>
      </pc:sldChg>
      <pc:sldChg chg="addSp modSp mod">
        <pc:chgData name="Bill Fulton" userId="6b7d4a80-3a17-48b4-be3b-c0e1aadb3ff7" providerId="ADAL" clId="{6DC19A79-8944-48C6-AAB1-7C4E37D69F7B}" dt="2020-01-15T21:28:36.946" v="5098" actId="122"/>
        <pc:sldMkLst>
          <pc:docMk/>
          <pc:sldMk cId="4154084211" sldId="260"/>
        </pc:sldMkLst>
        <pc:spChg chg="mod">
          <ac:chgData name="Bill Fulton" userId="6b7d4a80-3a17-48b4-be3b-c0e1aadb3ff7" providerId="ADAL" clId="{6DC19A79-8944-48C6-AAB1-7C4E37D69F7B}" dt="2020-01-15T17:56:48.365" v="4917" actId="6549"/>
          <ac:spMkLst>
            <pc:docMk/>
            <pc:sldMk cId="4154084211" sldId="260"/>
            <ac:spMk id="2" creationId="{00000000-0000-0000-0000-000000000000}"/>
          </ac:spMkLst>
        </pc:spChg>
        <pc:spChg chg="mod">
          <ac:chgData name="Bill Fulton" userId="6b7d4a80-3a17-48b4-be3b-c0e1aadb3ff7" providerId="ADAL" clId="{6DC19A79-8944-48C6-AAB1-7C4E37D69F7B}" dt="2020-01-15T17:58:44.258" v="5063" actId="20577"/>
          <ac:spMkLst>
            <pc:docMk/>
            <pc:sldMk cId="4154084211" sldId="260"/>
            <ac:spMk id="3" creationId="{00000000-0000-0000-0000-000000000000}"/>
          </ac:spMkLst>
        </pc:spChg>
        <pc:spChg chg="add mod">
          <ac:chgData name="Bill Fulton" userId="6b7d4a80-3a17-48b4-be3b-c0e1aadb3ff7" providerId="ADAL" clId="{6DC19A79-8944-48C6-AAB1-7C4E37D69F7B}" dt="2020-01-15T21:28:36.946" v="5098" actId="122"/>
          <ac:spMkLst>
            <pc:docMk/>
            <pc:sldMk cId="4154084211" sldId="260"/>
            <ac:spMk id="7" creationId="{A490E49D-DF4F-4CA0-80BC-316C3F46D97A}"/>
          </ac:spMkLst>
        </pc:spChg>
        <pc:picChg chg="mod">
          <ac:chgData name="Bill Fulton" userId="6b7d4a80-3a17-48b4-be3b-c0e1aadb3ff7" providerId="ADAL" clId="{6DC19A79-8944-48C6-AAB1-7C4E37D69F7B}" dt="2020-01-15T17:58:59.672" v="5064" actId="1076"/>
          <ac:picMkLst>
            <pc:docMk/>
            <pc:sldMk cId="4154084211" sldId="260"/>
            <ac:picMk id="1026" creationId="{00000000-0000-0000-0000-000000000000}"/>
          </ac:picMkLst>
        </pc:picChg>
        <pc:picChg chg="mod">
          <ac:chgData name="Bill Fulton" userId="6b7d4a80-3a17-48b4-be3b-c0e1aadb3ff7" providerId="ADAL" clId="{6DC19A79-8944-48C6-AAB1-7C4E37D69F7B}" dt="2020-01-15T17:59:05.642" v="5066" actId="1076"/>
          <ac:picMkLst>
            <pc:docMk/>
            <pc:sldMk cId="4154084211" sldId="260"/>
            <ac:picMk id="1028" creationId="{00000000-0000-0000-0000-000000000000}"/>
          </ac:picMkLst>
        </pc:picChg>
      </pc:sldChg>
      <pc:sldChg chg="add del">
        <pc:chgData name="Bill Fulton" userId="6b7d4a80-3a17-48b4-be3b-c0e1aadb3ff7" providerId="ADAL" clId="{6DC19A79-8944-48C6-AAB1-7C4E37D69F7B}" dt="2020-01-06T00:31:19.027" v="143"/>
        <pc:sldMkLst>
          <pc:docMk/>
          <pc:sldMk cId="493276106" sldId="261"/>
        </pc:sldMkLst>
      </pc:sldChg>
      <pc:sldChg chg="add del">
        <pc:chgData name="Bill Fulton" userId="6b7d4a80-3a17-48b4-be3b-c0e1aadb3ff7" providerId="ADAL" clId="{6DC19A79-8944-48C6-AAB1-7C4E37D69F7B}" dt="2020-01-06T00:31:19.027" v="143"/>
        <pc:sldMkLst>
          <pc:docMk/>
          <pc:sldMk cId="1718235572" sldId="262"/>
        </pc:sldMkLst>
      </pc:sldChg>
      <pc:sldChg chg="add del">
        <pc:chgData name="Bill Fulton" userId="6b7d4a80-3a17-48b4-be3b-c0e1aadb3ff7" providerId="ADAL" clId="{6DC19A79-8944-48C6-AAB1-7C4E37D69F7B}" dt="2020-01-06T00:31:19.027" v="143"/>
        <pc:sldMkLst>
          <pc:docMk/>
          <pc:sldMk cId="2152790987" sldId="263"/>
        </pc:sldMkLst>
      </pc:sldChg>
      <pc:sldChg chg="add del">
        <pc:chgData name="Bill Fulton" userId="6b7d4a80-3a17-48b4-be3b-c0e1aadb3ff7" providerId="ADAL" clId="{6DC19A79-8944-48C6-AAB1-7C4E37D69F7B}" dt="2020-01-06T00:31:19.027" v="143"/>
        <pc:sldMkLst>
          <pc:docMk/>
          <pc:sldMk cId="2875994117" sldId="264"/>
        </pc:sldMkLst>
      </pc:sldChg>
      <pc:sldChg chg="modSp mod ord modAnim">
        <pc:chgData name="Bill Fulton" userId="6b7d4a80-3a17-48b4-be3b-c0e1aadb3ff7" providerId="ADAL" clId="{6DC19A79-8944-48C6-AAB1-7C4E37D69F7B}" dt="2020-01-06T03:01:28.703" v="275"/>
        <pc:sldMkLst>
          <pc:docMk/>
          <pc:sldMk cId="2921684109" sldId="269"/>
        </pc:sldMkLst>
        <pc:spChg chg="mod">
          <ac:chgData name="Bill Fulton" userId="6b7d4a80-3a17-48b4-be3b-c0e1aadb3ff7" providerId="ADAL" clId="{6DC19A79-8944-48C6-AAB1-7C4E37D69F7B}" dt="2020-01-06T00:26:34.820" v="16" actId="20577"/>
          <ac:spMkLst>
            <pc:docMk/>
            <pc:sldMk cId="2921684109" sldId="269"/>
            <ac:spMk id="2" creationId="{6CA451CD-8600-4B68-9386-1ABA8B183792}"/>
          </ac:spMkLst>
        </pc:spChg>
        <pc:spChg chg="mod">
          <ac:chgData name="Bill Fulton" userId="6b7d4a80-3a17-48b4-be3b-c0e1aadb3ff7" providerId="ADAL" clId="{6DC19A79-8944-48C6-AAB1-7C4E37D69F7B}" dt="2020-01-06T00:32:45.485" v="145" actId="113"/>
          <ac:spMkLst>
            <pc:docMk/>
            <pc:sldMk cId="2921684109" sldId="269"/>
            <ac:spMk id="3" creationId="{0AFF63EB-DBC8-4CC4-AA61-C7972959E52A}"/>
          </ac:spMkLst>
        </pc:spChg>
      </pc:sldChg>
      <pc:sldChg chg="modSp add mod">
        <pc:chgData name="Bill Fulton" userId="6b7d4a80-3a17-48b4-be3b-c0e1aadb3ff7" providerId="ADAL" clId="{6DC19A79-8944-48C6-AAB1-7C4E37D69F7B}" dt="2020-01-06T00:29:56.133" v="134" actId="20577"/>
        <pc:sldMkLst>
          <pc:docMk/>
          <pc:sldMk cId="908121287" sldId="270"/>
        </pc:sldMkLst>
        <pc:spChg chg="mod">
          <ac:chgData name="Bill Fulton" userId="6b7d4a80-3a17-48b4-be3b-c0e1aadb3ff7" providerId="ADAL" clId="{6DC19A79-8944-48C6-AAB1-7C4E37D69F7B}" dt="2020-01-06T00:27:34.352" v="41" actId="20577"/>
          <ac:spMkLst>
            <pc:docMk/>
            <pc:sldMk cId="908121287" sldId="270"/>
            <ac:spMk id="2" creationId="{7349EE02-84DA-4C6C-B3B1-95D92533A103}"/>
          </ac:spMkLst>
        </pc:spChg>
        <pc:spChg chg="mod">
          <ac:chgData name="Bill Fulton" userId="6b7d4a80-3a17-48b4-be3b-c0e1aadb3ff7" providerId="ADAL" clId="{6DC19A79-8944-48C6-AAB1-7C4E37D69F7B}" dt="2020-01-06T00:29:56.133" v="134" actId="20577"/>
          <ac:spMkLst>
            <pc:docMk/>
            <pc:sldMk cId="908121287" sldId="270"/>
            <ac:spMk id="3" creationId="{19E60D48-E28F-45ED-B8B1-C0D5758A7748}"/>
          </ac:spMkLst>
        </pc:spChg>
      </pc:sldChg>
      <pc:sldChg chg="modSp add mod">
        <pc:chgData name="Bill Fulton" userId="6b7d4a80-3a17-48b4-be3b-c0e1aadb3ff7" providerId="ADAL" clId="{6DC19A79-8944-48C6-AAB1-7C4E37D69F7B}" dt="2020-01-06T03:01:04.616" v="261" actId="20577"/>
        <pc:sldMkLst>
          <pc:docMk/>
          <pc:sldMk cId="1376433905" sldId="271"/>
        </pc:sldMkLst>
        <pc:spChg chg="mod">
          <ac:chgData name="Bill Fulton" userId="6b7d4a80-3a17-48b4-be3b-c0e1aadb3ff7" providerId="ADAL" clId="{6DC19A79-8944-48C6-AAB1-7C4E37D69F7B}" dt="2020-01-06T03:00:52.994" v="217" actId="20577"/>
          <ac:spMkLst>
            <pc:docMk/>
            <pc:sldMk cId="1376433905" sldId="271"/>
            <ac:spMk id="2" creationId="{854B1005-3DF8-471A-9875-B046CA47BD21}"/>
          </ac:spMkLst>
        </pc:spChg>
        <pc:spChg chg="mod">
          <ac:chgData name="Bill Fulton" userId="6b7d4a80-3a17-48b4-be3b-c0e1aadb3ff7" providerId="ADAL" clId="{6DC19A79-8944-48C6-AAB1-7C4E37D69F7B}" dt="2020-01-06T03:01:04.616" v="261" actId="20577"/>
          <ac:spMkLst>
            <pc:docMk/>
            <pc:sldMk cId="1376433905" sldId="271"/>
            <ac:spMk id="3" creationId="{9187E634-090B-4235-B6C9-DFC5351D66B5}"/>
          </ac:spMkLst>
        </pc:spChg>
      </pc:sldChg>
      <pc:sldChg chg="modSp add del mod">
        <pc:chgData name="Bill Fulton" userId="6b7d4a80-3a17-48b4-be3b-c0e1aadb3ff7" providerId="ADAL" clId="{6DC19A79-8944-48C6-AAB1-7C4E37D69F7B}" dt="2020-01-06T03:01:25.365" v="273" actId="20577"/>
        <pc:sldMkLst>
          <pc:docMk/>
          <pc:sldMk cId="1196175579" sldId="273"/>
        </pc:sldMkLst>
        <pc:spChg chg="mod">
          <ac:chgData name="Bill Fulton" userId="6b7d4a80-3a17-48b4-be3b-c0e1aadb3ff7" providerId="ADAL" clId="{6DC19A79-8944-48C6-AAB1-7C4E37D69F7B}" dt="2020-01-06T03:01:25.365" v="273" actId="20577"/>
          <ac:spMkLst>
            <pc:docMk/>
            <pc:sldMk cId="1196175579" sldId="273"/>
            <ac:spMk id="3" creationId="{DB0EDC68-6858-49B8-8FEC-C4CAE97EFCAF}"/>
          </ac:spMkLst>
        </pc:spChg>
      </pc:sldChg>
      <pc:sldChg chg="add del">
        <pc:chgData name="Bill Fulton" userId="6b7d4a80-3a17-48b4-be3b-c0e1aadb3ff7" providerId="ADAL" clId="{6DC19A79-8944-48C6-AAB1-7C4E37D69F7B}" dt="2020-01-06T00:31:19.027" v="143"/>
        <pc:sldMkLst>
          <pc:docMk/>
          <pc:sldMk cId="3594089434" sldId="274"/>
        </pc:sldMkLst>
      </pc:sldChg>
      <pc:sldChg chg="add del">
        <pc:chgData name="Bill Fulton" userId="6b7d4a80-3a17-48b4-be3b-c0e1aadb3ff7" providerId="ADAL" clId="{6DC19A79-8944-48C6-AAB1-7C4E37D69F7B}" dt="2020-01-06T00:31:19.027" v="143"/>
        <pc:sldMkLst>
          <pc:docMk/>
          <pc:sldMk cId="1202583944" sldId="275"/>
        </pc:sldMkLst>
      </pc:sldChg>
      <pc:sldChg chg="add del">
        <pc:chgData name="Bill Fulton" userId="6b7d4a80-3a17-48b4-be3b-c0e1aadb3ff7" providerId="ADAL" clId="{6DC19A79-8944-48C6-AAB1-7C4E37D69F7B}" dt="2020-01-06T00:31:19.027" v="143"/>
        <pc:sldMkLst>
          <pc:docMk/>
          <pc:sldMk cId="316546054" sldId="276"/>
        </pc:sldMkLst>
      </pc:sldChg>
      <pc:sldChg chg="modSp add del mod setBg">
        <pc:chgData name="Bill Fulton" userId="6b7d4a80-3a17-48b4-be3b-c0e1aadb3ff7" providerId="ADAL" clId="{6DC19A79-8944-48C6-AAB1-7C4E37D69F7B}" dt="2020-01-06T03:01:47.526" v="276" actId="14100"/>
        <pc:sldMkLst>
          <pc:docMk/>
          <pc:sldMk cId="2969339628" sldId="277"/>
        </pc:sldMkLst>
        <pc:spChg chg="mod">
          <ac:chgData name="Bill Fulton" userId="6b7d4a80-3a17-48b4-be3b-c0e1aadb3ff7" providerId="ADAL" clId="{6DC19A79-8944-48C6-AAB1-7C4E37D69F7B}" dt="2020-01-06T03:01:47.526" v="276" actId="14100"/>
          <ac:spMkLst>
            <pc:docMk/>
            <pc:sldMk cId="2969339628" sldId="277"/>
            <ac:spMk id="21" creationId="{F3EC5333-3692-4F5E-8EBD-1CF65B9D695F}"/>
          </ac:spMkLst>
        </pc:spChg>
      </pc:sldChg>
      <pc:sldChg chg="modSp add del mod">
        <pc:chgData name="Bill Fulton" userId="6b7d4a80-3a17-48b4-be3b-c0e1aadb3ff7" providerId="ADAL" clId="{6DC19A79-8944-48C6-AAB1-7C4E37D69F7B}" dt="2020-01-06T00:31:19.027" v="143"/>
        <pc:sldMkLst>
          <pc:docMk/>
          <pc:sldMk cId="948338135" sldId="278"/>
        </pc:sldMkLst>
        <pc:spChg chg="mod">
          <ac:chgData name="Bill Fulton" userId="6b7d4a80-3a17-48b4-be3b-c0e1aadb3ff7" providerId="ADAL" clId="{6DC19A79-8944-48C6-AAB1-7C4E37D69F7B}" dt="2020-01-06T00:31:11.992" v="142"/>
          <ac:spMkLst>
            <pc:docMk/>
            <pc:sldMk cId="948338135" sldId="278"/>
            <ac:spMk id="3" creationId="{E67B5F47-EEDE-4268-A3C7-3C3AFA156490}"/>
          </ac:spMkLst>
        </pc:spChg>
      </pc:sldChg>
      <pc:sldChg chg="modSp add del mod">
        <pc:chgData name="Bill Fulton" userId="6b7d4a80-3a17-48b4-be3b-c0e1aadb3ff7" providerId="ADAL" clId="{6DC19A79-8944-48C6-AAB1-7C4E37D69F7B}" dt="2020-01-06T00:31:19.027" v="143"/>
        <pc:sldMkLst>
          <pc:docMk/>
          <pc:sldMk cId="1314624960" sldId="279"/>
        </pc:sldMkLst>
        <pc:spChg chg="mod">
          <ac:chgData name="Bill Fulton" userId="6b7d4a80-3a17-48b4-be3b-c0e1aadb3ff7" providerId="ADAL" clId="{6DC19A79-8944-48C6-AAB1-7C4E37D69F7B}" dt="2020-01-06T00:31:11.992" v="142"/>
          <ac:spMkLst>
            <pc:docMk/>
            <pc:sldMk cId="1314624960" sldId="279"/>
            <ac:spMk id="3" creationId="{1BE0282A-4223-4EEA-A9BD-56CBFA744483}"/>
          </ac:spMkLst>
        </pc:spChg>
      </pc:sldChg>
      <pc:sldChg chg="addSp delSp modSp add mod">
        <pc:chgData name="Bill Fulton" userId="6b7d4a80-3a17-48b4-be3b-c0e1aadb3ff7" providerId="ADAL" clId="{6DC19A79-8944-48C6-AAB1-7C4E37D69F7B}" dt="2020-01-15T16:09:01.276" v="2649" actId="20577"/>
        <pc:sldMkLst>
          <pc:docMk/>
          <pc:sldMk cId="3217732532" sldId="280"/>
        </pc:sldMkLst>
        <pc:spChg chg="mod">
          <ac:chgData name="Bill Fulton" userId="6b7d4a80-3a17-48b4-be3b-c0e1aadb3ff7" providerId="ADAL" clId="{6DC19A79-8944-48C6-AAB1-7C4E37D69F7B}" dt="2020-01-06T04:29:30.209" v="313" actId="20577"/>
          <ac:spMkLst>
            <pc:docMk/>
            <pc:sldMk cId="3217732532" sldId="280"/>
            <ac:spMk id="2" creationId="{3ACB1580-C863-4A00-8E5F-4F7F1A4E03AB}"/>
          </ac:spMkLst>
        </pc:spChg>
        <pc:spChg chg="del">
          <ac:chgData name="Bill Fulton" userId="6b7d4a80-3a17-48b4-be3b-c0e1aadb3ff7" providerId="ADAL" clId="{6DC19A79-8944-48C6-AAB1-7C4E37D69F7B}" dt="2020-01-06T04:29:48.903" v="314" actId="3680"/>
          <ac:spMkLst>
            <pc:docMk/>
            <pc:sldMk cId="3217732532" sldId="280"/>
            <ac:spMk id="3" creationId="{4CFD7CAD-7117-4A8D-A520-CC66CD4FE548}"/>
          </ac:spMkLst>
        </pc:spChg>
        <pc:graphicFrameChg chg="add mod ord modGraphic">
          <ac:chgData name="Bill Fulton" userId="6b7d4a80-3a17-48b4-be3b-c0e1aadb3ff7" providerId="ADAL" clId="{6DC19A79-8944-48C6-AAB1-7C4E37D69F7B}" dt="2020-01-15T16:09:01.276" v="2649" actId="20577"/>
          <ac:graphicFrameMkLst>
            <pc:docMk/>
            <pc:sldMk cId="3217732532" sldId="280"/>
            <ac:graphicFrameMk id="4" creationId="{82312312-838B-483E-880C-322881C355A8}"/>
          </ac:graphicFrameMkLst>
        </pc:graphicFrameChg>
      </pc:sldChg>
      <pc:sldChg chg="modSp add mod">
        <pc:chgData name="Bill Fulton" userId="6b7d4a80-3a17-48b4-be3b-c0e1aadb3ff7" providerId="ADAL" clId="{6DC19A79-8944-48C6-AAB1-7C4E37D69F7B}" dt="2020-01-15T16:39:39.448" v="3331" actId="20577"/>
        <pc:sldMkLst>
          <pc:docMk/>
          <pc:sldMk cId="1475942358" sldId="281"/>
        </pc:sldMkLst>
        <pc:spChg chg="mod">
          <ac:chgData name="Bill Fulton" userId="6b7d4a80-3a17-48b4-be3b-c0e1aadb3ff7" providerId="ADAL" clId="{6DC19A79-8944-48C6-AAB1-7C4E37D69F7B}" dt="2020-01-15T16:39:39.448" v="3331" actId="20577"/>
          <ac:spMkLst>
            <pc:docMk/>
            <pc:sldMk cId="1475942358" sldId="281"/>
            <ac:spMk id="2" creationId="{7FC7BC91-E480-4AF9-BB04-9F15153F0D11}"/>
          </ac:spMkLst>
        </pc:spChg>
      </pc:sldChg>
      <pc:sldChg chg="add">
        <pc:chgData name="Bill Fulton" userId="6b7d4a80-3a17-48b4-be3b-c0e1aadb3ff7" providerId="ADAL" clId="{6DC19A79-8944-48C6-AAB1-7C4E37D69F7B}" dt="2020-01-06T00:41:28.361" v="169"/>
        <pc:sldMkLst>
          <pc:docMk/>
          <pc:sldMk cId="4047853672" sldId="322"/>
        </pc:sldMkLst>
      </pc:sldChg>
      <pc:sldChg chg="add">
        <pc:chgData name="Bill Fulton" userId="6b7d4a80-3a17-48b4-be3b-c0e1aadb3ff7" providerId="ADAL" clId="{6DC19A79-8944-48C6-AAB1-7C4E37D69F7B}" dt="2020-01-06T00:41:28.361" v="169"/>
        <pc:sldMkLst>
          <pc:docMk/>
          <pc:sldMk cId="3415165450" sldId="357"/>
        </pc:sldMkLst>
      </pc:sldChg>
      <pc:sldChg chg="add">
        <pc:chgData name="Bill Fulton" userId="6b7d4a80-3a17-48b4-be3b-c0e1aadb3ff7" providerId="ADAL" clId="{6DC19A79-8944-48C6-AAB1-7C4E37D69F7B}" dt="2020-01-06T00:41:28.361" v="169"/>
        <pc:sldMkLst>
          <pc:docMk/>
          <pc:sldMk cId="3878892986" sldId="412"/>
        </pc:sldMkLst>
      </pc:sldChg>
      <pc:sldChg chg="add">
        <pc:chgData name="Bill Fulton" userId="6b7d4a80-3a17-48b4-be3b-c0e1aadb3ff7" providerId="ADAL" clId="{6DC19A79-8944-48C6-AAB1-7C4E37D69F7B}" dt="2020-01-06T00:41:28.361" v="169"/>
        <pc:sldMkLst>
          <pc:docMk/>
          <pc:sldMk cId="1081376666" sldId="413"/>
        </pc:sldMkLst>
      </pc:sldChg>
      <pc:sldChg chg="add">
        <pc:chgData name="Bill Fulton" userId="6b7d4a80-3a17-48b4-be3b-c0e1aadb3ff7" providerId="ADAL" clId="{6DC19A79-8944-48C6-AAB1-7C4E37D69F7B}" dt="2020-01-06T00:41:28.361" v="169"/>
        <pc:sldMkLst>
          <pc:docMk/>
          <pc:sldMk cId="1659768952" sldId="414"/>
        </pc:sldMkLst>
      </pc:sldChg>
      <pc:sldChg chg="modSp add mod">
        <pc:chgData name="Bill Fulton" userId="6b7d4a80-3a17-48b4-be3b-c0e1aadb3ff7" providerId="ADAL" clId="{6DC19A79-8944-48C6-AAB1-7C4E37D69F7B}" dt="2020-01-15T16:39:52.438" v="3350" actId="20577"/>
        <pc:sldMkLst>
          <pc:docMk/>
          <pc:sldMk cId="882180683" sldId="415"/>
        </pc:sldMkLst>
        <pc:spChg chg="mod">
          <ac:chgData name="Bill Fulton" userId="6b7d4a80-3a17-48b4-be3b-c0e1aadb3ff7" providerId="ADAL" clId="{6DC19A79-8944-48C6-AAB1-7C4E37D69F7B}" dt="2020-01-15T16:39:52.438" v="3350" actId="20577"/>
          <ac:spMkLst>
            <pc:docMk/>
            <pc:sldMk cId="882180683" sldId="415"/>
            <ac:spMk id="2" creationId="{0E521DC6-6FF5-4EBA-AE63-CE1BEFA50249}"/>
          </ac:spMkLst>
        </pc:spChg>
      </pc:sldChg>
      <pc:sldChg chg="delSp add mod delAnim">
        <pc:chgData name="Bill Fulton" userId="6b7d4a80-3a17-48b4-be3b-c0e1aadb3ff7" providerId="ADAL" clId="{6DC19A79-8944-48C6-AAB1-7C4E37D69F7B}" dt="2020-01-06T01:34:10.566" v="203" actId="478"/>
        <pc:sldMkLst>
          <pc:docMk/>
          <pc:sldMk cId="3495093045" sldId="416"/>
        </pc:sldMkLst>
        <pc:spChg chg="del">
          <ac:chgData name="Bill Fulton" userId="6b7d4a80-3a17-48b4-be3b-c0e1aadb3ff7" providerId="ADAL" clId="{6DC19A79-8944-48C6-AAB1-7C4E37D69F7B}" dt="2020-01-06T01:34:10.566" v="203" actId="478"/>
          <ac:spMkLst>
            <pc:docMk/>
            <pc:sldMk cId="3495093045" sldId="416"/>
            <ac:spMk id="30" creationId="{8D7083C1-FED6-4C88-94E4-D4495150A4B9}"/>
          </ac:spMkLst>
        </pc:spChg>
      </pc:sldChg>
      <pc:sldChg chg="delSp add mod">
        <pc:chgData name="Bill Fulton" userId="6b7d4a80-3a17-48b4-be3b-c0e1aadb3ff7" providerId="ADAL" clId="{6DC19A79-8944-48C6-AAB1-7C4E37D69F7B}" dt="2020-01-06T05:42:36.026" v="678" actId="478"/>
        <pc:sldMkLst>
          <pc:docMk/>
          <pc:sldMk cId="3374865382" sldId="562"/>
        </pc:sldMkLst>
        <pc:picChg chg="del">
          <ac:chgData name="Bill Fulton" userId="6b7d4a80-3a17-48b4-be3b-c0e1aadb3ff7" providerId="ADAL" clId="{6DC19A79-8944-48C6-AAB1-7C4E37D69F7B}" dt="2020-01-06T05:42:36.026" v="678" actId="478"/>
          <ac:picMkLst>
            <pc:docMk/>
            <pc:sldMk cId="3374865382" sldId="562"/>
            <ac:picMk id="6" creationId="{7D6F6D90-7E14-47E7-88F9-BDDF8028D684}"/>
          </ac:picMkLst>
        </pc:picChg>
      </pc:sldChg>
      <pc:sldChg chg="addSp delSp modSp add mod modAnim">
        <pc:chgData name="Bill Fulton" userId="6b7d4a80-3a17-48b4-be3b-c0e1aadb3ff7" providerId="ADAL" clId="{6DC19A79-8944-48C6-AAB1-7C4E37D69F7B}" dt="2020-01-15T21:23:57.554" v="5075"/>
        <pc:sldMkLst>
          <pc:docMk/>
          <pc:sldMk cId="2385534279" sldId="570"/>
        </pc:sldMkLst>
        <pc:spChg chg="mod">
          <ac:chgData name="Bill Fulton" userId="6b7d4a80-3a17-48b4-be3b-c0e1aadb3ff7" providerId="ADAL" clId="{6DC19A79-8944-48C6-AAB1-7C4E37D69F7B}" dt="2020-01-15T16:38:07.107" v="3311" actId="20577"/>
          <ac:spMkLst>
            <pc:docMk/>
            <pc:sldMk cId="2385534279" sldId="570"/>
            <ac:spMk id="2" creationId="{3FEC181C-BD24-4D8D-88D9-7E947DC1A0C7}"/>
          </ac:spMkLst>
        </pc:spChg>
        <pc:picChg chg="add mod">
          <ac:chgData name="Bill Fulton" userId="6b7d4a80-3a17-48b4-be3b-c0e1aadb3ff7" providerId="ADAL" clId="{6DC19A79-8944-48C6-AAB1-7C4E37D69F7B}" dt="2020-01-15T16:32:52.728" v="2857" actId="1076"/>
          <ac:picMkLst>
            <pc:docMk/>
            <pc:sldMk cId="2385534279" sldId="570"/>
            <ac:picMk id="3" creationId="{A52A8D1C-C27C-4C68-84A8-30A3E988E6F1}"/>
          </ac:picMkLst>
        </pc:picChg>
        <pc:picChg chg="mod modCrop">
          <ac:chgData name="Bill Fulton" userId="6b7d4a80-3a17-48b4-be3b-c0e1aadb3ff7" providerId="ADAL" clId="{6DC19A79-8944-48C6-AAB1-7C4E37D69F7B}" dt="2020-01-15T16:33:01.264" v="2859" actId="14100"/>
          <ac:picMkLst>
            <pc:docMk/>
            <pc:sldMk cId="2385534279" sldId="570"/>
            <ac:picMk id="4" creationId="{5DC38D18-0AD3-481B-8C69-3C00FAE60061}"/>
          </ac:picMkLst>
        </pc:picChg>
        <pc:picChg chg="del">
          <ac:chgData name="Bill Fulton" userId="6b7d4a80-3a17-48b4-be3b-c0e1aadb3ff7" providerId="ADAL" clId="{6DC19A79-8944-48C6-AAB1-7C4E37D69F7B}" dt="2020-01-06T05:42:32.969" v="677" actId="478"/>
          <ac:picMkLst>
            <pc:docMk/>
            <pc:sldMk cId="2385534279" sldId="570"/>
            <ac:picMk id="6" creationId="{DA648E49-731F-4882-9D3B-4A617A0CF50F}"/>
          </ac:picMkLst>
        </pc:picChg>
      </pc:sldChg>
      <pc:sldChg chg="modSp del mod">
        <pc:chgData name="Bill Fulton" userId="6b7d4a80-3a17-48b4-be3b-c0e1aadb3ff7" providerId="ADAL" clId="{6DC19A79-8944-48C6-AAB1-7C4E37D69F7B}" dt="2020-01-15T17:43:56.968" v="3638" actId="47"/>
        <pc:sldMkLst>
          <pc:docMk/>
          <pc:sldMk cId="3057062313" sldId="571"/>
        </pc:sldMkLst>
        <pc:spChg chg="mod">
          <ac:chgData name="Bill Fulton" userId="6b7d4a80-3a17-48b4-be3b-c0e1aadb3ff7" providerId="ADAL" clId="{6DC19A79-8944-48C6-AAB1-7C4E37D69F7B}" dt="2020-01-15T16:46:57.866" v="3356" actId="1076"/>
          <ac:spMkLst>
            <pc:docMk/>
            <pc:sldMk cId="3057062313" sldId="571"/>
            <ac:spMk id="10" creationId="{00000000-0000-0000-0000-000000000000}"/>
          </ac:spMkLst>
        </pc:spChg>
      </pc:sldChg>
      <pc:sldChg chg="modSp add mod ord">
        <pc:chgData name="Bill Fulton" userId="6b7d4a80-3a17-48b4-be3b-c0e1aadb3ff7" providerId="ADAL" clId="{6DC19A79-8944-48C6-AAB1-7C4E37D69F7B}" dt="2020-01-15T17:44:18.513" v="3682" actId="20577"/>
        <pc:sldMkLst>
          <pc:docMk/>
          <pc:sldMk cId="3144860916" sldId="572"/>
        </pc:sldMkLst>
        <pc:spChg chg="mod">
          <ac:chgData name="Bill Fulton" userId="6b7d4a80-3a17-48b4-be3b-c0e1aadb3ff7" providerId="ADAL" clId="{6DC19A79-8944-48C6-AAB1-7C4E37D69F7B}" dt="2020-01-06T05:47:36.401" v="716" actId="20577"/>
          <ac:spMkLst>
            <pc:docMk/>
            <pc:sldMk cId="3144860916" sldId="572"/>
            <ac:spMk id="2" creationId="{BE847D58-43F7-4803-BFC4-87853A49CB61}"/>
          </ac:spMkLst>
        </pc:spChg>
        <pc:spChg chg="mod">
          <ac:chgData name="Bill Fulton" userId="6b7d4a80-3a17-48b4-be3b-c0e1aadb3ff7" providerId="ADAL" clId="{6DC19A79-8944-48C6-AAB1-7C4E37D69F7B}" dt="2020-01-15T17:44:18.513" v="3682" actId="20577"/>
          <ac:spMkLst>
            <pc:docMk/>
            <pc:sldMk cId="3144860916" sldId="572"/>
            <ac:spMk id="3" creationId="{934FC650-8AE0-4A99-A744-D7CD8B3EFB48}"/>
          </ac:spMkLst>
        </pc:spChg>
      </pc:sldChg>
      <pc:sldChg chg="modSp add mod">
        <pc:chgData name="Bill Fulton" userId="6b7d4a80-3a17-48b4-be3b-c0e1aadb3ff7" providerId="ADAL" clId="{6DC19A79-8944-48C6-AAB1-7C4E37D69F7B}" dt="2020-01-06T05:51:36.516" v="1305" actId="20577"/>
        <pc:sldMkLst>
          <pc:docMk/>
          <pc:sldMk cId="4227739269" sldId="573"/>
        </pc:sldMkLst>
        <pc:spChg chg="mod">
          <ac:chgData name="Bill Fulton" userId="6b7d4a80-3a17-48b4-be3b-c0e1aadb3ff7" providerId="ADAL" clId="{6DC19A79-8944-48C6-AAB1-7C4E37D69F7B}" dt="2020-01-06T05:51:36.516" v="1305" actId="20577"/>
          <ac:spMkLst>
            <pc:docMk/>
            <pc:sldMk cId="4227739269" sldId="573"/>
            <ac:spMk id="2" creationId="{CE08B5E5-CBBA-492B-9301-6E8248404CCF}"/>
          </ac:spMkLst>
        </pc:spChg>
      </pc:sldChg>
      <pc:sldChg chg="add">
        <pc:chgData name="Bill Fulton" userId="6b7d4a80-3a17-48b4-be3b-c0e1aadb3ff7" providerId="ADAL" clId="{6DC19A79-8944-48C6-AAB1-7C4E37D69F7B}" dt="2020-01-06T05:52:07.316" v="1307"/>
        <pc:sldMkLst>
          <pc:docMk/>
          <pc:sldMk cId="738733022" sldId="574"/>
        </pc:sldMkLst>
      </pc:sldChg>
      <pc:sldChg chg="addSp delSp modSp add mod setBg modClrScheme chgLayout">
        <pc:chgData name="Bill Fulton" userId="6b7d4a80-3a17-48b4-be3b-c0e1aadb3ff7" providerId="ADAL" clId="{6DC19A79-8944-48C6-AAB1-7C4E37D69F7B}" dt="2020-01-06T05:57:46.964" v="1323" actId="1076"/>
        <pc:sldMkLst>
          <pc:docMk/>
          <pc:sldMk cId="1327829245" sldId="575"/>
        </pc:sldMkLst>
        <pc:spChg chg="del">
          <ac:chgData name="Bill Fulton" userId="6b7d4a80-3a17-48b4-be3b-c0e1aadb3ff7" providerId="ADAL" clId="{6DC19A79-8944-48C6-AAB1-7C4E37D69F7B}" dt="2020-01-06T05:56:55.719" v="1314" actId="700"/>
          <ac:spMkLst>
            <pc:docMk/>
            <pc:sldMk cId="1327829245" sldId="575"/>
            <ac:spMk id="2" creationId="{8B764DDB-47DC-4081-BB29-3CFB4C626654}"/>
          </ac:spMkLst>
        </pc:spChg>
        <pc:spChg chg="del">
          <ac:chgData name="Bill Fulton" userId="6b7d4a80-3a17-48b4-be3b-c0e1aadb3ff7" providerId="ADAL" clId="{6DC19A79-8944-48C6-AAB1-7C4E37D69F7B}" dt="2020-01-06T05:56:41.766" v="1312"/>
          <ac:spMkLst>
            <pc:docMk/>
            <pc:sldMk cId="1327829245" sldId="575"/>
            <ac:spMk id="3" creationId="{D5AA05C0-3312-4C4F-928D-A8386ADA2AB1}"/>
          </ac:spMkLst>
        </pc:spChg>
        <pc:spChg chg="add del">
          <ac:chgData name="Bill Fulton" userId="6b7d4a80-3a17-48b4-be3b-c0e1aadb3ff7" providerId="ADAL" clId="{6DC19A79-8944-48C6-AAB1-7C4E37D69F7B}" dt="2020-01-06T05:57:30.266" v="1321" actId="26606"/>
          <ac:spMkLst>
            <pc:docMk/>
            <pc:sldMk cId="1327829245" sldId="575"/>
            <ac:spMk id="9" creationId="{32BC26D8-82FB-445E-AA49-62A77D7C1EE0}"/>
          </ac:spMkLst>
        </pc:spChg>
        <pc:spChg chg="add del">
          <ac:chgData name="Bill Fulton" userId="6b7d4a80-3a17-48b4-be3b-c0e1aadb3ff7" providerId="ADAL" clId="{6DC19A79-8944-48C6-AAB1-7C4E37D69F7B}" dt="2020-01-06T05:57:30.266" v="1321" actId="26606"/>
          <ac:spMkLst>
            <pc:docMk/>
            <pc:sldMk cId="1327829245" sldId="575"/>
            <ac:spMk id="11" creationId="{CB44330D-EA18-4254-AA95-EB49948539B8}"/>
          </ac:spMkLst>
        </pc:spChg>
        <pc:picChg chg="add mod ord">
          <ac:chgData name="Bill Fulton" userId="6b7d4a80-3a17-48b4-be3b-c0e1aadb3ff7" providerId="ADAL" clId="{6DC19A79-8944-48C6-AAB1-7C4E37D69F7B}" dt="2020-01-06T05:57:46.964" v="1323" actId="1076"/>
          <ac:picMkLst>
            <pc:docMk/>
            <pc:sldMk cId="1327829245" sldId="575"/>
            <ac:picMk id="4" creationId="{AB21B6FB-7708-444F-BFF8-513F3B266EDC}"/>
          </ac:picMkLst>
        </pc:picChg>
      </pc:sldChg>
      <pc:sldChg chg="add del">
        <pc:chgData name="Bill Fulton" userId="6b7d4a80-3a17-48b4-be3b-c0e1aadb3ff7" providerId="ADAL" clId="{6DC19A79-8944-48C6-AAB1-7C4E37D69F7B}" dt="2020-01-06T05:52:14.895" v="1310" actId="47"/>
        <pc:sldMkLst>
          <pc:docMk/>
          <pc:sldMk cId="2830953085" sldId="575"/>
        </pc:sldMkLst>
      </pc:sldChg>
      <pc:sldChg chg="modSp add mod">
        <pc:chgData name="Bill Fulton" userId="6b7d4a80-3a17-48b4-be3b-c0e1aadb3ff7" providerId="ADAL" clId="{6DC19A79-8944-48C6-AAB1-7C4E37D69F7B}" dt="2020-01-06T14:42:41.600" v="1554" actId="20577"/>
        <pc:sldMkLst>
          <pc:docMk/>
          <pc:sldMk cId="3224441096" sldId="576"/>
        </pc:sldMkLst>
        <pc:spChg chg="mod">
          <ac:chgData name="Bill Fulton" userId="6b7d4a80-3a17-48b4-be3b-c0e1aadb3ff7" providerId="ADAL" clId="{6DC19A79-8944-48C6-AAB1-7C4E37D69F7B}" dt="2020-01-06T05:58:40.520" v="1387" actId="20577"/>
          <ac:spMkLst>
            <pc:docMk/>
            <pc:sldMk cId="3224441096" sldId="576"/>
            <ac:spMk id="2" creationId="{82B49610-C082-4FE8-8B4B-BD3EF7ED8CA3}"/>
          </ac:spMkLst>
        </pc:spChg>
        <pc:spChg chg="mod">
          <ac:chgData name="Bill Fulton" userId="6b7d4a80-3a17-48b4-be3b-c0e1aadb3ff7" providerId="ADAL" clId="{6DC19A79-8944-48C6-AAB1-7C4E37D69F7B}" dt="2020-01-06T14:42:41.600" v="1554" actId="20577"/>
          <ac:spMkLst>
            <pc:docMk/>
            <pc:sldMk cId="3224441096" sldId="576"/>
            <ac:spMk id="3" creationId="{0F7F89C8-B181-4120-80A1-F3AD7D292A06}"/>
          </ac:spMkLst>
        </pc:spChg>
      </pc:sldChg>
      <pc:sldChg chg="addSp delSp modSp add mod modClrScheme chgLayout">
        <pc:chgData name="Bill Fulton" userId="6b7d4a80-3a17-48b4-be3b-c0e1aadb3ff7" providerId="ADAL" clId="{6DC19A79-8944-48C6-AAB1-7C4E37D69F7B}" dt="2020-01-06T15:48:16.379" v="1595" actId="20577"/>
        <pc:sldMkLst>
          <pc:docMk/>
          <pc:sldMk cId="887922301" sldId="577"/>
        </pc:sldMkLst>
        <pc:spChg chg="del mod ord">
          <ac:chgData name="Bill Fulton" userId="6b7d4a80-3a17-48b4-be3b-c0e1aadb3ff7" providerId="ADAL" clId="{6DC19A79-8944-48C6-AAB1-7C4E37D69F7B}" dt="2020-01-06T15:48:08.607" v="1556" actId="700"/>
          <ac:spMkLst>
            <pc:docMk/>
            <pc:sldMk cId="887922301" sldId="577"/>
            <ac:spMk id="2" creationId="{E9E9213B-C49B-4357-8E42-94E8FACD205E}"/>
          </ac:spMkLst>
        </pc:spChg>
        <pc:spChg chg="del mod ord">
          <ac:chgData name="Bill Fulton" userId="6b7d4a80-3a17-48b4-be3b-c0e1aadb3ff7" providerId="ADAL" clId="{6DC19A79-8944-48C6-AAB1-7C4E37D69F7B}" dt="2020-01-06T15:48:08.607" v="1556" actId="700"/>
          <ac:spMkLst>
            <pc:docMk/>
            <pc:sldMk cId="887922301" sldId="577"/>
            <ac:spMk id="3" creationId="{8D5CC6C6-BDA2-4EF2-B9B4-E4C9D7125FE1}"/>
          </ac:spMkLst>
        </pc:spChg>
        <pc:spChg chg="add mod ord">
          <ac:chgData name="Bill Fulton" userId="6b7d4a80-3a17-48b4-be3b-c0e1aadb3ff7" providerId="ADAL" clId="{6DC19A79-8944-48C6-AAB1-7C4E37D69F7B}" dt="2020-01-06T15:48:16.379" v="1595" actId="20577"/>
          <ac:spMkLst>
            <pc:docMk/>
            <pc:sldMk cId="887922301" sldId="577"/>
            <ac:spMk id="4" creationId="{B06C509E-AB8D-4D94-A69F-E1DDDEDB1FC6}"/>
          </ac:spMkLst>
        </pc:spChg>
        <pc:spChg chg="add mod ord">
          <ac:chgData name="Bill Fulton" userId="6b7d4a80-3a17-48b4-be3b-c0e1aadb3ff7" providerId="ADAL" clId="{6DC19A79-8944-48C6-AAB1-7C4E37D69F7B}" dt="2020-01-06T15:48:08.607" v="1556" actId="700"/>
          <ac:spMkLst>
            <pc:docMk/>
            <pc:sldMk cId="887922301" sldId="577"/>
            <ac:spMk id="5" creationId="{14BCBC2F-C7F0-4CEB-90E4-93746BBECBBC}"/>
          </ac:spMkLst>
        </pc:spChg>
      </pc:sldChg>
      <pc:sldChg chg="modSp add mod">
        <pc:chgData name="Bill Fulton" userId="6b7d4a80-3a17-48b4-be3b-c0e1aadb3ff7" providerId="ADAL" clId="{6DC19A79-8944-48C6-AAB1-7C4E37D69F7B}" dt="2020-01-06T15:49:35.499" v="1716" actId="20577"/>
        <pc:sldMkLst>
          <pc:docMk/>
          <pc:sldMk cId="1378788796" sldId="578"/>
        </pc:sldMkLst>
        <pc:spChg chg="mod">
          <ac:chgData name="Bill Fulton" userId="6b7d4a80-3a17-48b4-be3b-c0e1aadb3ff7" providerId="ADAL" clId="{6DC19A79-8944-48C6-AAB1-7C4E37D69F7B}" dt="2020-01-06T15:49:02.041" v="1644" actId="20577"/>
          <ac:spMkLst>
            <pc:docMk/>
            <pc:sldMk cId="1378788796" sldId="578"/>
            <ac:spMk id="2" creationId="{1DCEC7B4-5EC4-4609-B657-B8D1F84B7916}"/>
          </ac:spMkLst>
        </pc:spChg>
        <pc:spChg chg="mod">
          <ac:chgData name="Bill Fulton" userId="6b7d4a80-3a17-48b4-be3b-c0e1aadb3ff7" providerId="ADAL" clId="{6DC19A79-8944-48C6-AAB1-7C4E37D69F7B}" dt="2020-01-06T15:49:35.499" v="1716" actId="20577"/>
          <ac:spMkLst>
            <pc:docMk/>
            <pc:sldMk cId="1378788796" sldId="578"/>
            <ac:spMk id="3" creationId="{2F34AC78-7279-4A0A-A8B7-50AA719DB979}"/>
          </ac:spMkLst>
        </pc:spChg>
      </pc:sldChg>
      <pc:sldChg chg="addSp modSp add mod">
        <pc:chgData name="Bill Fulton" userId="6b7d4a80-3a17-48b4-be3b-c0e1aadb3ff7" providerId="ADAL" clId="{6DC19A79-8944-48C6-AAB1-7C4E37D69F7B}" dt="2020-01-06T15:54:52.737" v="1985" actId="313"/>
        <pc:sldMkLst>
          <pc:docMk/>
          <pc:sldMk cId="4017460842" sldId="579"/>
        </pc:sldMkLst>
        <pc:spChg chg="add mod">
          <ac:chgData name="Bill Fulton" userId="6b7d4a80-3a17-48b4-be3b-c0e1aadb3ff7" providerId="ADAL" clId="{6DC19A79-8944-48C6-AAB1-7C4E37D69F7B}" dt="2020-01-06T15:54:52.737" v="1985" actId="313"/>
          <ac:spMkLst>
            <pc:docMk/>
            <pc:sldMk cId="4017460842" sldId="579"/>
            <ac:spMk id="3" creationId="{6FCA3315-5157-473F-B600-23883C1B2875}"/>
          </ac:spMkLst>
        </pc:spChg>
        <pc:picChg chg="add mod">
          <ac:chgData name="Bill Fulton" userId="6b7d4a80-3a17-48b4-be3b-c0e1aadb3ff7" providerId="ADAL" clId="{6DC19A79-8944-48C6-AAB1-7C4E37D69F7B}" dt="2020-01-06T15:51:21.015" v="1779" actId="14100"/>
          <ac:picMkLst>
            <pc:docMk/>
            <pc:sldMk cId="4017460842" sldId="579"/>
            <ac:picMk id="2" creationId="{CB426D7B-558E-49E8-A9B1-57281848FF20}"/>
          </ac:picMkLst>
        </pc:picChg>
        <pc:picChg chg="add mod">
          <ac:chgData name="Bill Fulton" userId="6b7d4a80-3a17-48b4-be3b-c0e1aadb3ff7" providerId="ADAL" clId="{6DC19A79-8944-48C6-AAB1-7C4E37D69F7B}" dt="2020-01-06T15:53:52.632" v="1868" actId="1076"/>
          <ac:picMkLst>
            <pc:docMk/>
            <pc:sldMk cId="4017460842" sldId="579"/>
            <ac:picMk id="6" creationId="{2815D48A-C536-4FC0-BC20-677CDD53F218}"/>
          </ac:picMkLst>
        </pc:picChg>
        <pc:cxnChg chg="add mod">
          <ac:chgData name="Bill Fulton" userId="6b7d4a80-3a17-48b4-be3b-c0e1aadb3ff7" providerId="ADAL" clId="{6DC19A79-8944-48C6-AAB1-7C4E37D69F7B}" dt="2020-01-06T15:52:14.853" v="1799" actId="1582"/>
          <ac:cxnSpMkLst>
            <pc:docMk/>
            <pc:sldMk cId="4017460842" sldId="579"/>
            <ac:cxnSpMk id="5" creationId="{52B34183-019F-42F1-A121-86A7E0093F6E}"/>
          </ac:cxnSpMkLst>
        </pc:cxnChg>
      </pc:sldChg>
      <pc:sldChg chg="modSp add mod">
        <pc:chgData name="Bill Fulton" userId="6b7d4a80-3a17-48b4-be3b-c0e1aadb3ff7" providerId="ADAL" clId="{6DC19A79-8944-48C6-AAB1-7C4E37D69F7B}" dt="2020-01-15T17:49:31.650" v="4329" actId="20577"/>
        <pc:sldMkLst>
          <pc:docMk/>
          <pc:sldMk cId="3581879655" sldId="580"/>
        </pc:sldMkLst>
        <pc:spChg chg="mod">
          <ac:chgData name="Bill Fulton" userId="6b7d4a80-3a17-48b4-be3b-c0e1aadb3ff7" providerId="ADAL" clId="{6DC19A79-8944-48C6-AAB1-7C4E37D69F7B}" dt="2020-01-06T21:05:13.248" v="1994" actId="20577"/>
          <ac:spMkLst>
            <pc:docMk/>
            <pc:sldMk cId="3581879655" sldId="580"/>
            <ac:spMk id="2" creationId="{C1181FD0-1756-4EF3-A133-5F0D8F289541}"/>
          </ac:spMkLst>
        </pc:spChg>
        <pc:spChg chg="mod">
          <ac:chgData name="Bill Fulton" userId="6b7d4a80-3a17-48b4-be3b-c0e1aadb3ff7" providerId="ADAL" clId="{6DC19A79-8944-48C6-AAB1-7C4E37D69F7B}" dt="2020-01-15T17:49:31.650" v="4329" actId="20577"/>
          <ac:spMkLst>
            <pc:docMk/>
            <pc:sldMk cId="3581879655" sldId="580"/>
            <ac:spMk id="3" creationId="{EE1B52D5-0534-4560-B067-534F45045E68}"/>
          </ac:spMkLst>
        </pc:spChg>
      </pc:sldChg>
      <pc:sldChg chg="modSp add mod">
        <pc:chgData name="Bill Fulton" userId="6b7d4a80-3a17-48b4-be3b-c0e1aadb3ff7" providerId="ADAL" clId="{6DC19A79-8944-48C6-AAB1-7C4E37D69F7B}" dt="2020-01-15T17:51:42.600" v="4698" actId="20577"/>
        <pc:sldMkLst>
          <pc:docMk/>
          <pc:sldMk cId="1410926671" sldId="581"/>
        </pc:sldMkLst>
        <pc:spChg chg="mod">
          <ac:chgData name="Bill Fulton" userId="6b7d4a80-3a17-48b4-be3b-c0e1aadb3ff7" providerId="ADAL" clId="{6DC19A79-8944-48C6-AAB1-7C4E37D69F7B}" dt="2020-01-06T21:09:48.272" v="2212" actId="20577"/>
          <ac:spMkLst>
            <pc:docMk/>
            <pc:sldMk cId="1410926671" sldId="581"/>
            <ac:spMk id="2" creationId="{19A5F356-F6F7-4F7F-883D-EF7171D8E0FE}"/>
          </ac:spMkLst>
        </pc:spChg>
        <pc:spChg chg="mod">
          <ac:chgData name="Bill Fulton" userId="6b7d4a80-3a17-48b4-be3b-c0e1aadb3ff7" providerId="ADAL" clId="{6DC19A79-8944-48C6-AAB1-7C4E37D69F7B}" dt="2020-01-15T17:51:42.600" v="4698" actId="20577"/>
          <ac:spMkLst>
            <pc:docMk/>
            <pc:sldMk cId="1410926671" sldId="581"/>
            <ac:spMk id="3" creationId="{D5F39834-ACB1-43B0-B4A5-11735DD102D2}"/>
          </ac:spMkLst>
        </pc:spChg>
      </pc:sldChg>
      <pc:sldChg chg="addSp modSp add del mod modClrScheme chgLayout">
        <pc:chgData name="Bill Fulton" userId="6b7d4a80-3a17-48b4-be3b-c0e1aadb3ff7" providerId="ADAL" clId="{6DC19A79-8944-48C6-AAB1-7C4E37D69F7B}" dt="2020-01-15T17:43:54.516" v="3637" actId="47"/>
        <pc:sldMkLst>
          <pc:docMk/>
          <pc:sldMk cId="3949800052" sldId="582"/>
        </pc:sldMkLst>
        <pc:spChg chg="add mod">
          <ac:chgData name="Bill Fulton" userId="6b7d4a80-3a17-48b4-be3b-c0e1aadb3ff7" providerId="ADAL" clId="{6DC19A79-8944-48C6-AAB1-7C4E37D69F7B}" dt="2020-01-06T21:12:38.665" v="2280" actId="20577"/>
          <ac:spMkLst>
            <pc:docMk/>
            <pc:sldMk cId="3949800052" sldId="582"/>
            <ac:spMk id="2" creationId="{38A8EA33-ADD0-4AA9-85BE-668492D54789}"/>
          </ac:spMkLst>
        </pc:spChg>
        <pc:spChg chg="add mod">
          <ac:chgData name="Bill Fulton" userId="6b7d4a80-3a17-48b4-be3b-c0e1aadb3ff7" providerId="ADAL" clId="{6DC19A79-8944-48C6-AAB1-7C4E37D69F7B}" dt="2020-01-06T21:12:58.197" v="2360" actId="20577"/>
          <ac:spMkLst>
            <pc:docMk/>
            <pc:sldMk cId="3949800052" sldId="582"/>
            <ac:spMk id="3" creationId="{7E8E8E5A-0388-495B-A3F0-C0F47F59260C}"/>
          </ac:spMkLst>
        </pc:spChg>
      </pc:sldChg>
      <pc:sldChg chg="addSp modSp add mod setBg">
        <pc:chgData name="Bill Fulton" userId="6b7d4a80-3a17-48b4-be3b-c0e1aadb3ff7" providerId="ADAL" clId="{6DC19A79-8944-48C6-AAB1-7C4E37D69F7B}" dt="2020-01-08T21:53:27.351" v="2363" actId="26606"/>
        <pc:sldMkLst>
          <pc:docMk/>
          <pc:sldMk cId="598267953" sldId="583"/>
        </pc:sldMkLst>
        <pc:spChg chg="add">
          <ac:chgData name="Bill Fulton" userId="6b7d4a80-3a17-48b4-be3b-c0e1aadb3ff7" providerId="ADAL" clId="{6DC19A79-8944-48C6-AAB1-7C4E37D69F7B}" dt="2020-01-08T21:53:27.351" v="2363" actId="26606"/>
          <ac:spMkLst>
            <pc:docMk/>
            <pc:sldMk cId="598267953" sldId="583"/>
            <ac:spMk id="71" creationId="{32BC26D8-82FB-445E-AA49-62A77D7C1EE0}"/>
          </ac:spMkLst>
        </pc:spChg>
        <pc:spChg chg="add">
          <ac:chgData name="Bill Fulton" userId="6b7d4a80-3a17-48b4-be3b-c0e1aadb3ff7" providerId="ADAL" clId="{6DC19A79-8944-48C6-AAB1-7C4E37D69F7B}" dt="2020-01-08T21:53:27.351" v="2363" actId="26606"/>
          <ac:spMkLst>
            <pc:docMk/>
            <pc:sldMk cId="598267953" sldId="583"/>
            <ac:spMk id="73" creationId="{CB44330D-EA18-4254-AA95-EB49948539B8}"/>
          </ac:spMkLst>
        </pc:spChg>
        <pc:picChg chg="add mod">
          <ac:chgData name="Bill Fulton" userId="6b7d4a80-3a17-48b4-be3b-c0e1aadb3ff7" providerId="ADAL" clId="{6DC19A79-8944-48C6-AAB1-7C4E37D69F7B}" dt="2020-01-08T21:53:27.351" v="2363" actId="26606"/>
          <ac:picMkLst>
            <pc:docMk/>
            <pc:sldMk cId="598267953" sldId="583"/>
            <ac:picMk id="1026" creationId="{53A4B73A-323C-46C9-92C5-0C0B11476617}"/>
          </ac:picMkLst>
        </pc:picChg>
      </pc:sldChg>
      <pc:sldChg chg="addSp delSp modSp add mod modClrScheme chgLayout">
        <pc:chgData name="Bill Fulton" userId="6b7d4a80-3a17-48b4-be3b-c0e1aadb3ff7" providerId="ADAL" clId="{6DC19A79-8944-48C6-AAB1-7C4E37D69F7B}" dt="2020-01-15T16:38:19.231" v="3312" actId="6549"/>
        <pc:sldMkLst>
          <pc:docMk/>
          <pc:sldMk cId="3270223906" sldId="587"/>
        </pc:sldMkLst>
        <pc:spChg chg="del mod ord">
          <ac:chgData name="Bill Fulton" userId="6b7d4a80-3a17-48b4-be3b-c0e1aadb3ff7" providerId="ADAL" clId="{6DC19A79-8944-48C6-AAB1-7C4E37D69F7B}" dt="2020-01-15T16:26:55.489" v="2679" actId="700"/>
          <ac:spMkLst>
            <pc:docMk/>
            <pc:sldMk cId="3270223906" sldId="587"/>
            <ac:spMk id="2" creationId="{FB24C9C7-B59F-4ED4-87B0-22B092264721}"/>
          </ac:spMkLst>
        </pc:spChg>
        <pc:spChg chg="del mod ord">
          <ac:chgData name="Bill Fulton" userId="6b7d4a80-3a17-48b4-be3b-c0e1aadb3ff7" providerId="ADAL" clId="{6DC19A79-8944-48C6-AAB1-7C4E37D69F7B}" dt="2020-01-15T16:26:55.489" v="2679" actId="700"/>
          <ac:spMkLst>
            <pc:docMk/>
            <pc:sldMk cId="3270223906" sldId="587"/>
            <ac:spMk id="3" creationId="{A7A78BD7-45CC-49DE-B5F9-54EA4FDFBB1C}"/>
          </ac:spMkLst>
        </pc:spChg>
        <pc:spChg chg="add mod ord">
          <ac:chgData name="Bill Fulton" userId="6b7d4a80-3a17-48b4-be3b-c0e1aadb3ff7" providerId="ADAL" clId="{6DC19A79-8944-48C6-AAB1-7C4E37D69F7B}" dt="2020-01-15T16:38:19.231" v="3312" actId="6549"/>
          <ac:spMkLst>
            <pc:docMk/>
            <pc:sldMk cId="3270223906" sldId="587"/>
            <ac:spMk id="4" creationId="{78EA4460-249B-4BB7-B06F-70AB5824F354}"/>
          </ac:spMkLst>
        </pc:spChg>
        <pc:spChg chg="add del mod ord">
          <ac:chgData name="Bill Fulton" userId="6b7d4a80-3a17-48b4-be3b-c0e1aadb3ff7" providerId="ADAL" clId="{6DC19A79-8944-48C6-AAB1-7C4E37D69F7B}" dt="2020-01-15T16:27:22.845" v="2764"/>
          <ac:spMkLst>
            <pc:docMk/>
            <pc:sldMk cId="3270223906" sldId="587"/>
            <ac:spMk id="5" creationId="{B0A4B025-53D8-4901-8E46-4DCFE00D7EEE}"/>
          </ac:spMkLst>
        </pc:spChg>
        <pc:picChg chg="add mod">
          <ac:chgData name="Bill Fulton" userId="6b7d4a80-3a17-48b4-be3b-c0e1aadb3ff7" providerId="ADAL" clId="{6DC19A79-8944-48C6-AAB1-7C4E37D69F7B}" dt="2020-01-15T16:27:29.418" v="2766" actId="14100"/>
          <ac:picMkLst>
            <pc:docMk/>
            <pc:sldMk cId="3270223906" sldId="587"/>
            <ac:picMk id="1026" creationId="{BC1C0381-5199-4069-B4BE-38D9E4D3C0D3}"/>
          </ac:picMkLst>
        </pc:picChg>
      </pc:sldChg>
      <pc:sldChg chg="modSp add mod">
        <pc:chgData name="Bill Fulton" userId="6b7d4a80-3a17-48b4-be3b-c0e1aadb3ff7" providerId="ADAL" clId="{6DC19A79-8944-48C6-AAB1-7C4E37D69F7B}" dt="2020-01-15T16:37:46.048" v="3310" actId="20577"/>
        <pc:sldMkLst>
          <pc:docMk/>
          <pc:sldMk cId="1062605546" sldId="588"/>
        </pc:sldMkLst>
        <pc:spChg chg="mod">
          <ac:chgData name="Bill Fulton" userId="6b7d4a80-3a17-48b4-be3b-c0e1aadb3ff7" providerId="ADAL" clId="{6DC19A79-8944-48C6-AAB1-7C4E37D69F7B}" dt="2020-01-15T16:36:06.779" v="3004" actId="20577"/>
          <ac:spMkLst>
            <pc:docMk/>
            <pc:sldMk cId="1062605546" sldId="588"/>
            <ac:spMk id="2" creationId="{7C1D397F-1F8B-434A-B2EF-30A5D0C8940E}"/>
          </ac:spMkLst>
        </pc:spChg>
        <pc:spChg chg="mod">
          <ac:chgData name="Bill Fulton" userId="6b7d4a80-3a17-48b4-be3b-c0e1aadb3ff7" providerId="ADAL" clId="{6DC19A79-8944-48C6-AAB1-7C4E37D69F7B}" dt="2020-01-15T16:37:46.048" v="3310" actId="20577"/>
          <ac:spMkLst>
            <pc:docMk/>
            <pc:sldMk cId="1062605546" sldId="588"/>
            <ac:spMk id="3" creationId="{AE07F47E-600A-48EC-B7A1-55F79064F53A}"/>
          </ac:spMkLst>
        </pc:spChg>
      </pc:sldChg>
      <pc:sldChg chg="delSp modSp add mod delAnim">
        <pc:chgData name="Bill Fulton" userId="6b7d4a80-3a17-48b4-be3b-c0e1aadb3ff7" providerId="ADAL" clId="{6DC19A79-8944-48C6-AAB1-7C4E37D69F7B}" dt="2020-01-15T16:47:45.129" v="3364" actId="478"/>
        <pc:sldMkLst>
          <pc:docMk/>
          <pc:sldMk cId="2271758739" sldId="589"/>
        </pc:sldMkLst>
        <pc:spChg chg="mod">
          <ac:chgData name="Bill Fulton" userId="6b7d4a80-3a17-48b4-be3b-c0e1aadb3ff7" providerId="ADAL" clId="{6DC19A79-8944-48C6-AAB1-7C4E37D69F7B}" dt="2020-01-15T16:40:47.136" v="3355" actId="6549"/>
          <ac:spMkLst>
            <pc:docMk/>
            <pc:sldMk cId="2271758739" sldId="589"/>
            <ac:spMk id="4" creationId="{9F9992C6-1645-4C6D-8471-0A669857D125}"/>
          </ac:spMkLst>
        </pc:spChg>
        <pc:spChg chg="mod">
          <ac:chgData name="Bill Fulton" userId="6b7d4a80-3a17-48b4-be3b-c0e1aadb3ff7" providerId="ADAL" clId="{6DC19A79-8944-48C6-AAB1-7C4E37D69F7B}" dt="2020-01-15T16:47:34.600" v="3361" actId="6549"/>
          <ac:spMkLst>
            <pc:docMk/>
            <pc:sldMk cId="2271758739" sldId="589"/>
            <ac:spMk id="5" creationId="{3B97A5FD-B318-409A-97C1-8692EF40A000}"/>
          </ac:spMkLst>
        </pc:spChg>
        <pc:spChg chg="del">
          <ac:chgData name="Bill Fulton" userId="6b7d4a80-3a17-48b4-be3b-c0e1aadb3ff7" providerId="ADAL" clId="{6DC19A79-8944-48C6-AAB1-7C4E37D69F7B}" dt="2020-01-15T16:47:25.107" v="3359" actId="478"/>
          <ac:spMkLst>
            <pc:docMk/>
            <pc:sldMk cId="2271758739" sldId="589"/>
            <ac:spMk id="8" creationId="{7210102B-C543-44B6-9EF2-5ECA31A401DB}"/>
          </ac:spMkLst>
        </pc:spChg>
        <pc:spChg chg="del">
          <ac:chgData name="Bill Fulton" userId="6b7d4a80-3a17-48b4-be3b-c0e1aadb3ff7" providerId="ADAL" clId="{6DC19A79-8944-48C6-AAB1-7C4E37D69F7B}" dt="2020-01-15T16:47:21.546" v="3358" actId="478"/>
          <ac:spMkLst>
            <pc:docMk/>
            <pc:sldMk cId="2271758739" sldId="589"/>
            <ac:spMk id="9" creationId="{1729E488-EB1F-4CD9-8B5E-31DBE0EE6864}"/>
          </ac:spMkLst>
        </pc:spChg>
        <pc:spChg chg="del">
          <ac:chgData name="Bill Fulton" userId="6b7d4a80-3a17-48b4-be3b-c0e1aadb3ff7" providerId="ADAL" clId="{6DC19A79-8944-48C6-AAB1-7C4E37D69F7B}" dt="2020-01-15T16:47:18.097" v="3357" actId="478"/>
          <ac:spMkLst>
            <pc:docMk/>
            <pc:sldMk cId="2271758739" sldId="589"/>
            <ac:spMk id="10" creationId="{041F190A-BF21-4223-83E6-D286AB5631D4}"/>
          </ac:spMkLst>
        </pc:spChg>
        <pc:spChg chg="del">
          <ac:chgData name="Bill Fulton" userId="6b7d4a80-3a17-48b4-be3b-c0e1aadb3ff7" providerId="ADAL" clId="{6DC19A79-8944-48C6-AAB1-7C4E37D69F7B}" dt="2020-01-15T16:47:29.036" v="3360" actId="478"/>
          <ac:spMkLst>
            <pc:docMk/>
            <pc:sldMk cId="2271758739" sldId="589"/>
            <ac:spMk id="11" creationId="{C09F9FFF-A144-43B4-A540-75033ED8EAE7}"/>
          </ac:spMkLst>
        </pc:spChg>
        <pc:spChg chg="del">
          <ac:chgData name="Bill Fulton" userId="6b7d4a80-3a17-48b4-be3b-c0e1aadb3ff7" providerId="ADAL" clId="{6DC19A79-8944-48C6-AAB1-7C4E37D69F7B}" dt="2020-01-15T16:47:41.327" v="3363" actId="478"/>
          <ac:spMkLst>
            <pc:docMk/>
            <pc:sldMk cId="2271758739" sldId="589"/>
            <ac:spMk id="12" creationId="{3607A445-4B74-40A1-A513-47C24AB6B193}"/>
          </ac:spMkLst>
        </pc:spChg>
        <pc:spChg chg="del">
          <ac:chgData name="Bill Fulton" userId="6b7d4a80-3a17-48b4-be3b-c0e1aadb3ff7" providerId="ADAL" clId="{6DC19A79-8944-48C6-AAB1-7C4E37D69F7B}" dt="2020-01-15T16:47:38.096" v="3362" actId="478"/>
          <ac:spMkLst>
            <pc:docMk/>
            <pc:sldMk cId="2271758739" sldId="589"/>
            <ac:spMk id="13" creationId="{C0AD90E0-8DCF-4D46-B791-BA98E3E6AB1A}"/>
          </ac:spMkLst>
        </pc:spChg>
        <pc:spChg chg="del">
          <ac:chgData name="Bill Fulton" userId="6b7d4a80-3a17-48b4-be3b-c0e1aadb3ff7" providerId="ADAL" clId="{6DC19A79-8944-48C6-AAB1-7C4E37D69F7B}" dt="2020-01-15T16:47:45.129" v="3364" actId="478"/>
          <ac:spMkLst>
            <pc:docMk/>
            <pc:sldMk cId="2271758739" sldId="589"/>
            <ac:spMk id="14" creationId="{1B01E84F-94DA-4842-A1BD-8AF39270E76D}"/>
          </ac:spMkLst>
        </pc:spChg>
        <pc:picChg chg="del">
          <ac:chgData name="Bill Fulton" userId="6b7d4a80-3a17-48b4-be3b-c0e1aadb3ff7" providerId="ADAL" clId="{6DC19A79-8944-48C6-AAB1-7C4E37D69F7B}" dt="2020-01-15T16:40:36.276" v="3352" actId="478"/>
          <ac:picMkLst>
            <pc:docMk/>
            <pc:sldMk cId="2271758739" sldId="589"/>
            <ac:picMk id="29" creationId="{37E1126C-936C-4E5A-BCA5-21603737FA89}"/>
          </ac:picMkLst>
        </pc:picChg>
        <pc:cxnChg chg="del">
          <ac:chgData name="Bill Fulton" userId="6b7d4a80-3a17-48b4-be3b-c0e1aadb3ff7" providerId="ADAL" clId="{6DC19A79-8944-48C6-AAB1-7C4E37D69F7B}" dt="2020-01-15T16:40:40.240" v="3354" actId="478"/>
          <ac:cxnSpMkLst>
            <pc:docMk/>
            <pc:sldMk cId="2271758739" sldId="589"/>
            <ac:cxnSpMk id="16" creationId="{ACEDE698-356E-438D-81CC-310AE4DFBD9A}"/>
          </ac:cxnSpMkLst>
        </pc:cxnChg>
        <pc:cxnChg chg="del">
          <ac:chgData name="Bill Fulton" userId="6b7d4a80-3a17-48b4-be3b-c0e1aadb3ff7" providerId="ADAL" clId="{6DC19A79-8944-48C6-AAB1-7C4E37D69F7B}" dt="2020-01-15T16:40:38.480" v="3353" actId="478"/>
          <ac:cxnSpMkLst>
            <pc:docMk/>
            <pc:sldMk cId="2271758739" sldId="589"/>
            <ac:cxnSpMk id="18" creationId="{384E5815-FDDE-416F-AC54-BEE9C90DDB9B}"/>
          </ac:cxnSpMkLst>
        </pc:cxnChg>
      </pc:sldChg>
      <pc:sldChg chg="addSp delSp modSp add mod delAnim modAnim">
        <pc:chgData name="Bill Fulton" userId="6b7d4a80-3a17-48b4-be3b-c0e1aadb3ff7" providerId="ADAL" clId="{6DC19A79-8944-48C6-AAB1-7C4E37D69F7B}" dt="2020-01-15T17:43:33.522" v="3636" actId="20577"/>
        <pc:sldMkLst>
          <pc:docMk/>
          <pc:sldMk cId="1133153393" sldId="590"/>
        </pc:sldMkLst>
        <pc:spChg chg="del mod">
          <ac:chgData name="Bill Fulton" userId="6b7d4a80-3a17-48b4-be3b-c0e1aadb3ff7" providerId="ADAL" clId="{6DC19A79-8944-48C6-AAB1-7C4E37D69F7B}" dt="2020-01-15T16:51:14.669" v="3449" actId="478"/>
          <ac:spMkLst>
            <pc:docMk/>
            <pc:sldMk cId="1133153393" sldId="590"/>
            <ac:spMk id="2" creationId="{423372E4-0B61-4205-B778-8C422C77C7C5}"/>
          </ac:spMkLst>
        </pc:spChg>
        <pc:spChg chg="del mod ord">
          <ac:chgData name="Bill Fulton" userId="6b7d4a80-3a17-48b4-be3b-c0e1aadb3ff7" providerId="ADAL" clId="{6DC19A79-8944-48C6-AAB1-7C4E37D69F7B}" dt="2020-01-15T16:54:55.813" v="3544" actId="478"/>
          <ac:spMkLst>
            <pc:docMk/>
            <pc:sldMk cId="1133153393" sldId="590"/>
            <ac:spMk id="3" creationId="{3346390E-919C-46A3-97B4-FE0908A71647}"/>
          </ac:spMkLst>
        </pc:spChg>
        <pc:spChg chg="del">
          <ac:chgData name="Bill Fulton" userId="6b7d4a80-3a17-48b4-be3b-c0e1aadb3ff7" providerId="ADAL" clId="{6DC19A79-8944-48C6-AAB1-7C4E37D69F7B}" dt="2020-01-15T16:50:50.307" v="3438" actId="478"/>
          <ac:spMkLst>
            <pc:docMk/>
            <pc:sldMk cId="1133153393" sldId="590"/>
            <ac:spMk id="4" creationId="{9F9992C6-1645-4C6D-8471-0A669857D125}"/>
          </ac:spMkLst>
        </pc:spChg>
        <pc:spChg chg="del">
          <ac:chgData name="Bill Fulton" userId="6b7d4a80-3a17-48b4-be3b-c0e1aadb3ff7" providerId="ADAL" clId="{6DC19A79-8944-48C6-AAB1-7C4E37D69F7B}" dt="2020-01-15T16:50:40.377" v="3436" actId="478"/>
          <ac:spMkLst>
            <pc:docMk/>
            <pc:sldMk cId="1133153393" sldId="590"/>
            <ac:spMk id="5" creationId="{3B97A5FD-B318-409A-97C1-8692EF40A000}"/>
          </ac:spMkLst>
        </pc:spChg>
        <pc:spChg chg="add mod">
          <ac:chgData name="Bill Fulton" userId="6b7d4a80-3a17-48b4-be3b-c0e1aadb3ff7" providerId="ADAL" clId="{6DC19A79-8944-48C6-AAB1-7C4E37D69F7B}" dt="2020-01-15T17:41:34.902" v="3611" actId="1076"/>
          <ac:spMkLst>
            <pc:docMk/>
            <pc:sldMk cId="1133153393" sldId="590"/>
            <ac:spMk id="7" creationId="{30818AE6-93DB-4EAB-AE32-09C1A9A0C2C4}"/>
          </ac:spMkLst>
        </pc:spChg>
        <pc:spChg chg="add mod">
          <ac:chgData name="Bill Fulton" userId="6b7d4a80-3a17-48b4-be3b-c0e1aadb3ff7" providerId="ADAL" clId="{6DC19A79-8944-48C6-AAB1-7C4E37D69F7B}" dt="2020-01-15T16:55:38.301" v="3554" actId="1076"/>
          <ac:spMkLst>
            <pc:docMk/>
            <pc:sldMk cId="1133153393" sldId="590"/>
            <ac:spMk id="8" creationId="{97A66A7A-83A5-41E7-9587-241A549F6489}"/>
          </ac:spMkLst>
        </pc:spChg>
        <pc:spChg chg="add mod">
          <ac:chgData name="Bill Fulton" userId="6b7d4a80-3a17-48b4-be3b-c0e1aadb3ff7" providerId="ADAL" clId="{6DC19A79-8944-48C6-AAB1-7C4E37D69F7B}" dt="2020-01-15T16:53:35.218" v="3530" actId="20577"/>
          <ac:spMkLst>
            <pc:docMk/>
            <pc:sldMk cId="1133153393" sldId="590"/>
            <ac:spMk id="9" creationId="{29A5D65A-9DFE-4A04-B547-1E6C8EC8EAE0}"/>
          </ac:spMkLst>
        </pc:spChg>
        <pc:spChg chg="add mod">
          <ac:chgData name="Bill Fulton" userId="6b7d4a80-3a17-48b4-be3b-c0e1aadb3ff7" providerId="ADAL" clId="{6DC19A79-8944-48C6-AAB1-7C4E37D69F7B}" dt="2020-01-15T16:55:45.031" v="3555" actId="1076"/>
          <ac:spMkLst>
            <pc:docMk/>
            <pc:sldMk cId="1133153393" sldId="590"/>
            <ac:spMk id="12" creationId="{BD578526-1566-4E6C-A7FB-DBDCC946ADAD}"/>
          </ac:spMkLst>
        </pc:spChg>
        <pc:spChg chg="add mod">
          <ac:chgData name="Bill Fulton" userId="6b7d4a80-3a17-48b4-be3b-c0e1aadb3ff7" providerId="ADAL" clId="{6DC19A79-8944-48C6-AAB1-7C4E37D69F7B}" dt="2020-01-15T17:43:23.111" v="3635" actId="20577"/>
          <ac:spMkLst>
            <pc:docMk/>
            <pc:sldMk cId="1133153393" sldId="590"/>
            <ac:spMk id="13" creationId="{1CBBF66D-56F9-4EAD-8F27-F7A9277FC00E}"/>
          </ac:spMkLst>
        </pc:spChg>
        <pc:spChg chg="add mod">
          <ac:chgData name="Bill Fulton" userId="6b7d4a80-3a17-48b4-be3b-c0e1aadb3ff7" providerId="ADAL" clId="{6DC19A79-8944-48C6-AAB1-7C4E37D69F7B}" dt="2020-01-15T17:43:33.522" v="3636" actId="20577"/>
          <ac:spMkLst>
            <pc:docMk/>
            <pc:sldMk cId="1133153393" sldId="590"/>
            <ac:spMk id="14" creationId="{F6A11E27-6606-4049-B615-53CFE3D2D3B4}"/>
          </ac:spMkLst>
        </pc:spChg>
        <pc:graphicFrameChg chg="del mod modGraphic">
          <ac:chgData name="Bill Fulton" userId="6b7d4a80-3a17-48b4-be3b-c0e1aadb3ff7" providerId="ADAL" clId="{6DC19A79-8944-48C6-AAB1-7C4E37D69F7B}" dt="2020-01-15T16:54:29.869" v="3539" actId="478"/>
          <ac:graphicFrameMkLst>
            <pc:docMk/>
            <pc:sldMk cId="1133153393" sldId="590"/>
            <ac:graphicFrameMk id="6" creationId="{6CBC5DCF-B54B-4F9B-A07A-FFC85A0546E2}"/>
          </ac:graphicFrameMkLst>
        </pc:graphicFrameChg>
        <pc:picChg chg="add del mod ord">
          <ac:chgData name="Bill Fulton" userId="6b7d4a80-3a17-48b4-be3b-c0e1aadb3ff7" providerId="ADAL" clId="{6DC19A79-8944-48C6-AAB1-7C4E37D69F7B}" dt="2020-01-15T16:54:57.340" v="3545" actId="478"/>
          <ac:picMkLst>
            <pc:docMk/>
            <pc:sldMk cId="1133153393" sldId="590"/>
            <ac:picMk id="10" creationId="{79F1FE61-9E97-4676-96B1-15B0CA3DA171}"/>
          </ac:picMkLst>
        </pc:picChg>
        <pc:picChg chg="add mod">
          <ac:chgData name="Bill Fulton" userId="6b7d4a80-3a17-48b4-be3b-c0e1aadb3ff7" providerId="ADAL" clId="{6DC19A79-8944-48C6-AAB1-7C4E37D69F7B}" dt="2020-01-15T17:40:47.599" v="3610" actId="1076"/>
          <ac:picMkLst>
            <pc:docMk/>
            <pc:sldMk cId="1133153393" sldId="590"/>
            <ac:picMk id="11" creationId="{5360F500-AACF-40A6-9E4A-E4F79FABD954}"/>
          </ac:picMkLst>
        </pc:picChg>
      </pc:sldChg>
      <pc:sldChg chg="add del">
        <pc:chgData name="Bill Fulton" userId="6b7d4a80-3a17-48b4-be3b-c0e1aadb3ff7" providerId="ADAL" clId="{6DC19A79-8944-48C6-AAB1-7C4E37D69F7B}" dt="2020-01-15T16:53:58.015" v="3532"/>
        <pc:sldMkLst>
          <pc:docMk/>
          <pc:sldMk cId="3046268937" sldId="591"/>
        </pc:sldMkLst>
      </pc:sldChg>
      <pc:sldChg chg="addSp delSp modSp mod modAnim">
        <pc:chgData name="Bill Fulton" userId="6b7d4a80-3a17-48b4-be3b-c0e1aadb3ff7" providerId="ADAL" clId="{6DC19A79-8944-48C6-AAB1-7C4E37D69F7B}" dt="2020-01-15T20:29:03.359" v="5071" actId="1076"/>
        <pc:sldMkLst>
          <pc:docMk/>
          <pc:sldMk cId="940781635" sldId="593"/>
        </pc:sldMkLst>
        <pc:spChg chg="add del mod">
          <ac:chgData name="Bill Fulton" userId="6b7d4a80-3a17-48b4-be3b-c0e1aadb3ff7" providerId="ADAL" clId="{6DC19A79-8944-48C6-AAB1-7C4E37D69F7B}" dt="2020-01-15T20:28:52.919" v="5069" actId="478"/>
          <ac:spMkLst>
            <pc:docMk/>
            <pc:sldMk cId="940781635" sldId="593"/>
            <ac:spMk id="6" creationId="{F8670D1E-8856-467C-ACA9-6C1E9ABE4E4B}"/>
          </ac:spMkLst>
        </pc:spChg>
        <pc:picChg chg="add mod">
          <ac:chgData name="Bill Fulton" userId="6b7d4a80-3a17-48b4-be3b-c0e1aadb3ff7" providerId="ADAL" clId="{6DC19A79-8944-48C6-AAB1-7C4E37D69F7B}" dt="2020-01-15T20:29:03.359" v="5071" actId="1076"/>
          <ac:picMkLst>
            <pc:docMk/>
            <pc:sldMk cId="940781635" sldId="593"/>
            <ac:picMk id="3" creationId="{28046176-F304-4948-8E41-8515BF0EF3AC}"/>
          </ac:picMkLst>
        </pc:picChg>
        <pc:picChg chg="del">
          <ac:chgData name="Bill Fulton" userId="6b7d4a80-3a17-48b4-be3b-c0e1aadb3ff7" providerId="ADAL" clId="{6DC19A79-8944-48C6-AAB1-7C4E37D69F7B}" dt="2020-01-15T20:28:48.466" v="5068" actId="478"/>
          <ac:picMkLst>
            <pc:docMk/>
            <pc:sldMk cId="940781635" sldId="593"/>
            <ac:picMk id="8" creationId="{D824E23F-F243-4101-A2EB-C8A4F4BC5AF5}"/>
          </ac:picMkLst>
        </pc:picChg>
      </pc:sldChg>
      <pc:sldChg chg="del">
        <pc:chgData name="Bill Fulton" userId="6b7d4a80-3a17-48b4-be3b-c0e1aadb3ff7" providerId="ADAL" clId="{6DC19A79-8944-48C6-AAB1-7C4E37D69F7B}" dt="2020-01-15T21:28:51.981" v="5099" actId="47"/>
        <pc:sldMkLst>
          <pc:docMk/>
          <pc:sldMk cId="1246884376" sldId="594"/>
        </pc:sldMkLst>
      </pc:sldChg>
      <pc:sldChg chg="ord">
        <pc:chgData name="Bill Fulton" userId="6b7d4a80-3a17-48b4-be3b-c0e1aadb3ff7" providerId="ADAL" clId="{6DC19A79-8944-48C6-AAB1-7C4E37D69F7B}" dt="2020-01-15T21:28:55.184" v="5101"/>
        <pc:sldMkLst>
          <pc:docMk/>
          <pc:sldMk cId="1803289905" sldId="595"/>
        </pc:sldMkLst>
      </pc:sldChg>
      <pc:sldChg chg="add">
        <pc:chgData name="Bill Fulton" userId="6b7d4a80-3a17-48b4-be3b-c0e1aadb3ff7" providerId="ADAL" clId="{6DC19A79-8944-48C6-AAB1-7C4E37D69F7B}" dt="2020-01-15T21:26:02.726" v="5076"/>
        <pc:sldMkLst>
          <pc:docMk/>
          <pc:sldMk cId="204832934" sldId="596"/>
        </pc:sldMkLst>
      </pc:sldChg>
      <pc:sldMasterChg chg="del delSldLayout">
        <pc:chgData name="Bill Fulton" userId="6b7d4a80-3a17-48b4-be3b-c0e1aadb3ff7" providerId="ADAL" clId="{6DC19A79-8944-48C6-AAB1-7C4E37D69F7B}" dt="2020-01-15T17:43:56.968" v="3638" actId="47"/>
        <pc:sldMasterMkLst>
          <pc:docMk/>
          <pc:sldMasterMk cId="1851877226" sldId="2147483684"/>
        </pc:sldMasterMkLst>
        <pc:sldLayoutChg chg="del">
          <pc:chgData name="Bill Fulton" userId="6b7d4a80-3a17-48b4-be3b-c0e1aadb3ff7" providerId="ADAL" clId="{6DC19A79-8944-48C6-AAB1-7C4E37D69F7B}" dt="2020-01-15T17:43:56.968" v="3638" actId="47"/>
          <pc:sldLayoutMkLst>
            <pc:docMk/>
            <pc:sldMasterMk cId="1851877226" sldId="2147483684"/>
            <pc:sldLayoutMk cId="3712364917" sldId="2147483685"/>
          </pc:sldLayoutMkLst>
        </pc:sldLayoutChg>
      </pc:sldMasterChg>
      <pc:sldMasterChg chg="add addSldLayout">
        <pc:chgData name="Bill Fulton" userId="6b7d4a80-3a17-48b4-be3b-c0e1aadb3ff7" providerId="ADAL" clId="{6DC19A79-8944-48C6-AAB1-7C4E37D69F7B}" dt="2020-01-06T05:52:07.316" v="1306" actId="27028"/>
        <pc:sldMasterMkLst>
          <pc:docMk/>
          <pc:sldMasterMk cId="436026030" sldId="2147483686"/>
        </pc:sldMasterMkLst>
        <pc:sldLayoutChg chg="add">
          <pc:chgData name="Bill Fulton" userId="6b7d4a80-3a17-48b4-be3b-c0e1aadb3ff7" providerId="ADAL" clId="{6DC19A79-8944-48C6-AAB1-7C4E37D69F7B}" dt="2020-01-06T05:52:07.316" v="1306" actId="27028"/>
          <pc:sldLayoutMkLst>
            <pc:docMk/>
            <pc:sldMasterMk cId="436026030" sldId="2147483686"/>
            <pc:sldLayoutMk cId="2557259709" sldId="2147483687"/>
          </pc:sldLayoutMkLst>
        </pc:sldLayoutChg>
      </pc:sldMasterChg>
    </pc:docChg>
  </pc:docChgLst>
  <pc:docChgLst>
    <pc:chgData name="Kalie McMonagle" userId="125069eb-b279-423d-a026-1afd8c477d66" providerId="ADAL" clId="{7499D4CA-2D97-400E-9E90-B4D9DF133E4C}"/>
    <pc:docChg chg="undo custSel addSld modSld modNotesMaster modHandout">
      <pc:chgData name="Kalie McMonagle" userId="125069eb-b279-423d-a026-1afd8c477d66" providerId="ADAL" clId="{7499D4CA-2D97-400E-9E90-B4D9DF133E4C}" dt="2020-01-16T16:30:26.199" v="1273" actId="20577"/>
      <pc:docMkLst>
        <pc:docMk/>
      </pc:docMkLst>
      <pc:sldChg chg="addSp delSp modSp addAnim delAnim">
        <pc:chgData name="Kalie McMonagle" userId="125069eb-b279-423d-a026-1afd8c477d66" providerId="ADAL" clId="{7499D4CA-2D97-400E-9E90-B4D9DF133E4C}" dt="2020-01-15T22:41:03.998" v="1223" actId="1076"/>
        <pc:sldMkLst>
          <pc:docMk/>
          <pc:sldMk cId="3495093045" sldId="416"/>
        </pc:sldMkLst>
        <pc:picChg chg="mod">
          <ac:chgData name="Kalie McMonagle" userId="125069eb-b279-423d-a026-1afd8c477d66" providerId="ADAL" clId="{7499D4CA-2D97-400E-9E90-B4D9DF133E4C}" dt="2020-01-15T22:41:03.998" v="1223" actId="1076"/>
          <ac:picMkLst>
            <pc:docMk/>
            <pc:sldMk cId="3495093045" sldId="416"/>
            <ac:picMk id="29" creationId="{37E1126C-936C-4E5A-BCA5-21603737FA89}"/>
          </ac:picMkLst>
        </pc:picChg>
        <pc:cxnChg chg="add del mod">
          <ac:chgData name="Kalie McMonagle" userId="125069eb-b279-423d-a026-1afd8c477d66" providerId="ADAL" clId="{7499D4CA-2D97-400E-9E90-B4D9DF133E4C}" dt="2020-01-15T22:40:21.468" v="1220" actId="12789"/>
          <ac:cxnSpMkLst>
            <pc:docMk/>
            <pc:sldMk cId="3495093045" sldId="416"/>
            <ac:cxnSpMk id="16" creationId="{ACEDE698-356E-438D-81CC-310AE4DFBD9A}"/>
          </ac:cxnSpMkLst>
        </pc:cxnChg>
        <pc:cxnChg chg="add del mod">
          <ac:chgData name="Kalie McMonagle" userId="125069eb-b279-423d-a026-1afd8c477d66" providerId="ADAL" clId="{7499D4CA-2D97-400E-9E90-B4D9DF133E4C}" dt="2020-01-15T22:40:21.468" v="1220" actId="12789"/>
          <ac:cxnSpMkLst>
            <pc:docMk/>
            <pc:sldMk cId="3495093045" sldId="416"/>
            <ac:cxnSpMk id="18" creationId="{384E5815-FDDE-416F-AC54-BEE9C90DDB9B}"/>
          </ac:cxnSpMkLst>
        </pc:cxnChg>
      </pc:sldChg>
      <pc:sldChg chg="modNotes">
        <pc:chgData name="Kalie McMonagle" userId="125069eb-b279-423d-a026-1afd8c477d66" providerId="ADAL" clId="{7499D4CA-2D97-400E-9E90-B4D9DF133E4C}" dt="2020-01-15T23:02:00.766" v="1248"/>
        <pc:sldMkLst>
          <pc:docMk/>
          <pc:sldMk cId="3144860916" sldId="572"/>
        </pc:sldMkLst>
      </pc:sldChg>
      <pc:sldChg chg="modAnim">
        <pc:chgData name="Kalie McMonagle" userId="125069eb-b279-423d-a026-1afd8c477d66" providerId="ADAL" clId="{7499D4CA-2D97-400E-9E90-B4D9DF133E4C}" dt="2020-01-13T16:33:30.901" v="67"/>
        <pc:sldMkLst>
          <pc:docMk/>
          <pc:sldMk cId="738733022" sldId="574"/>
        </pc:sldMkLst>
      </pc:sldChg>
      <pc:sldChg chg="addSp delSp modSp modAnim">
        <pc:chgData name="Kalie McMonagle" userId="125069eb-b279-423d-a026-1afd8c477d66" providerId="ADAL" clId="{7499D4CA-2D97-400E-9E90-B4D9DF133E4C}" dt="2020-01-13T16:31:54.524" v="65"/>
        <pc:sldMkLst>
          <pc:docMk/>
          <pc:sldMk cId="1327829245" sldId="575"/>
        </pc:sldMkLst>
        <pc:spChg chg="add del mod">
          <ac:chgData name="Kalie McMonagle" userId="125069eb-b279-423d-a026-1afd8c477d66" providerId="ADAL" clId="{7499D4CA-2D97-400E-9E90-B4D9DF133E4C}" dt="2020-01-13T16:24:28.953" v="4"/>
          <ac:spMkLst>
            <pc:docMk/>
            <pc:sldMk cId="1327829245" sldId="575"/>
            <ac:spMk id="3" creationId="{9AB3444D-AC1A-4FA3-B8A7-F640AEB42C6F}"/>
          </ac:spMkLst>
        </pc:spChg>
        <pc:spChg chg="add mod">
          <ac:chgData name="Kalie McMonagle" userId="125069eb-b279-423d-a026-1afd8c477d66" providerId="ADAL" clId="{7499D4CA-2D97-400E-9E90-B4D9DF133E4C}" dt="2020-01-13T16:27:18.635" v="25"/>
          <ac:spMkLst>
            <pc:docMk/>
            <pc:sldMk cId="1327829245" sldId="575"/>
            <ac:spMk id="8" creationId="{09C08A64-3C68-441C-BA8F-A403B75005AC}"/>
          </ac:spMkLst>
        </pc:spChg>
        <pc:spChg chg="add mod">
          <ac:chgData name="Kalie McMonagle" userId="125069eb-b279-423d-a026-1afd8c477d66" providerId="ADAL" clId="{7499D4CA-2D97-400E-9E90-B4D9DF133E4C}" dt="2020-01-13T16:27:27.782" v="26"/>
          <ac:spMkLst>
            <pc:docMk/>
            <pc:sldMk cId="1327829245" sldId="575"/>
            <ac:spMk id="9" creationId="{6219A307-A313-45E0-BB18-8FC5E03179A7}"/>
          </ac:spMkLst>
        </pc:spChg>
        <pc:spChg chg="add mod">
          <ac:chgData name="Kalie McMonagle" userId="125069eb-b279-423d-a026-1afd8c477d66" providerId="ADAL" clId="{7499D4CA-2D97-400E-9E90-B4D9DF133E4C}" dt="2020-01-13T16:28:11.979" v="35" actId="208"/>
          <ac:spMkLst>
            <pc:docMk/>
            <pc:sldMk cId="1327829245" sldId="575"/>
            <ac:spMk id="10" creationId="{A29A2B60-8153-471D-B62C-4BA7C968A89F}"/>
          </ac:spMkLst>
        </pc:spChg>
        <pc:spChg chg="add mod">
          <ac:chgData name="Kalie McMonagle" userId="125069eb-b279-423d-a026-1afd8c477d66" providerId="ADAL" clId="{7499D4CA-2D97-400E-9E90-B4D9DF133E4C}" dt="2020-01-13T16:30:25.987" v="54" actId="164"/>
          <ac:spMkLst>
            <pc:docMk/>
            <pc:sldMk cId="1327829245" sldId="575"/>
            <ac:spMk id="12" creationId="{65C96C60-A43A-4A11-BA59-FE8C69452D81}"/>
          </ac:spMkLst>
        </pc:spChg>
        <pc:spChg chg="add mod">
          <ac:chgData name="Kalie McMonagle" userId="125069eb-b279-423d-a026-1afd8c477d66" providerId="ADAL" clId="{7499D4CA-2D97-400E-9E90-B4D9DF133E4C}" dt="2020-01-13T16:30:25.987" v="54" actId="164"/>
          <ac:spMkLst>
            <pc:docMk/>
            <pc:sldMk cId="1327829245" sldId="575"/>
            <ac:spMk id="13" creationId="{92BF81D0-A149-42AC-B670-F012B44A5679}"/>
          </ac:spMkLst>
        </pc:spChg>
        <pc:spChg chg="add mod">
          <ac:chgData name="Kalie McMonagle" userId="125069eb-b279-423d-a026-1afd8c477d66" providerId="ADAL" clId="{7499D4CA-2D97-400E-9E90-B4D9DF133E4C}" dt="2020-01-13T16:30:25.987" v="54" actId="164"/>
          <ac:spMkLst>
            <pc:docMk/>
            <pc:sldMk cId="1327829245" sldId="575"/>
            <ac:spMk id="14" creationId="{4FE95E2C-0172-4D08-A91B-AD3E87E21F36}"/>
          </ac:spMkLst>
        </pc:spChg>
        <pc:spChg chg="add mod">
          <ac:chgData name="Kalie McMonagle" userId="125069eb-b279-423d-a026-1afd8c477d66" providerId="ADAL" clId="{7499D4CA-2D97-400E-9E90-B4D9DF133E4C}" dt="2020-01-13T16:31:10.216" v="63" actId="207"/>
          <ac:spMkLst>
            <pc:docMk/>
            <pc:sldMk cId="1327829245" sldId="575"/>
            <ac:spMk id="16" creationId="{BF341328-B789-4660-8EE2-FC56A553BE04}"/>
          </ac:spMkLst>
        </pc:spChg>
        <pc:grpChg chg="add mod">
          <ac:chgData name="Kalie McMonagle" userId="125069eb-b279-423d-a026-1afd8c477d66" providerId="ADAL" clId="{7499D4CA-2D97-400E-9E90-B4D9DF133E4C}" dt="2020-01-13T16:30:25.987" v="54" actId="164"/>
          <ac:grpSpMkLst>
            <pc:docMk/>
            <pc:sldMk cId="1327829245" sldId="575"/>
            <ac:grpSpMk id="15" creationId="{3B177FE0-6EAD-4024-9954-0A59B8AC76B3}"/>
          </ac:grpSpMkLst>
        </pc:grpChg>
        <pc:graphicFrameChg chg="add del mod">
          <ac:chgData name="Kalie McMonagle" userId="125069eb-b279-423d-a026-1afd8c477d66" providerId="ADAL" clId="{7499D4CA-2D97-400E-9E90-B4D9DF133E4C}" dt="2020-01-13T16:24:28.953" v="4"/>
          <ac:graphicFrameMkLst>
            <pc:docMk/>
            <pc:sldMk cId="1327829245" sldId="575"/>
            <ac:graphicFrameMk id="2" creationId="{2175A15A-AAD6-48A9-B0BE-3556E1523AFB}"/>
          </ac:graphicFrameMkLst>
        </pc:graphicFrameChg>
        <pc:picChg chg="del">
          <ac:chgData name="Kalie McMonagle" userId="125069eb-b279-423d-a026-1afd8c477d66" providerId="ADAL" clId="{7499D4CA-2D97-400E-9E90-B4D9DF133E4C}" dt="2020-01-13T16:23:51.798" v="0" actId="478"/>
          <ac:picMkLst>
            <pc:docMk/>
            <pc:sldMk cId="1327829245" sldId="575"/>
            <ac:picMk id="4" creationId="{AB21B6FB-7708-444F-BFF8-513F3B266EDC}"/>
          </ac:picMkLst>
        </pc:picChg>
        <pc:picChg chg="add mod">
          <ac:chgData name="Kalie McMonagle" userId="125069eb-b279-423d-a026-1afd8c477d66" providerId="ADAL" clId="{7499D4CA-2D97-400E-9E90-B4D9DF133E4C}" dt="2020-01-13T16:30:52.836" v="60" actId="1076"/>
          <ac:picMkLst>
            <pc:docMk/>
            <pc:sldMk cId="1327829245" sldId="575"/>
            <ac:picMk id="5" creationId="{F7734258-29A3-485F-8D0A-683A3D58F301}"/>
          </ac:picMkLst>
        </pc:picChg>
        <pc:picChg chg="add del">
          <ac:chgData name="Kalie McMonagle" userId="125069eb-b279-423d-a026-1afd8c477d66" providerId="ADAL" clId="{7499D4CA-2D97-400E-9E90-B4D9DF133E4C}" dt="2020-01-13T16:28:29.910" v="37"/>
          <ac:picMkLst>
            <pc:docMk/>
            <pc:sldMk cId="1327829245" sldId="575"/>
            <ac:picMk id="11" creationId="{1860B01F-B23F-4FF4-B0B6-6AFAA4F79EDA}"/>
          </ac:picMkLst>
        </pc:picChg>
        <pc:cxnChg chg="add del mod">
          <ac:chgData name="Kalie McMonagle" userId="125069eb-b279-423d-a026-1afd8c477d66" providerId="ADAL" clId="{7499D4CA-2D97-400E-9E90-B4D9DF133E4C}" dt="2020-01-13T16:25:15.085" v="8" actId="478"/>
          <ac:cxnSpMkLst>
            <pc:docMk/>
            <pc:sldMk cId="1327829245" sldId="575"/>
            <ac:cxnSpMk id="7" creationId="{9950AE3C-7D27-43A7-9524-9120E9ED9EC0}"/>
          </ac:cxnSpMkLst>
        </pc:cxnChg>
      </pc:sldChg>
      <pc:sldChg chg="modSp">
        <pc:chgData name="Kalie McMonagle" userId="125069eb-b279-423d-a026-1afd8c477d66" providerId="ADAL" clId="{7499D4CA-2D97-400E-9E90-B4D9DF133E4C}" dt="2020-01-13T16:44:26.049" v="512" actId="1076"/>
        <pc:sldMkLst>
          <pc:docMk/>
          <pc:sldMk cId="3224441096" sldId="576"/>
        </pc:sldMkLst>
        <pc:spChg chg="mod">
          <ac:chgData name="Kalie McMonagle" userId="125069eb-b279-423d-a026-1afd8c477d66" providerId="ADAL" clId="{7499D4CA-2D97-400E-9E90-B4D9DF133E4C}" dt="2020-01-13T16:44:26.049" v="512" actId="1076"/>
          <ac:spMkLst>
            <pc:docMk/>
            <pc:sldMk cId="3224441096" sldId="576"/>
            <ac:spMk id="3" creationId="{0F7F89C8-B181-4120-80A1-F3AD7D292A06}"/>
          </ac:spMkLst>
        </pc:spChg>
      </pc:sldChg>
      <pc:sldChg chg="modSp add">
        <pc:chgData name="Kalie McMonagle" userId="125069eb-b279-423d-a026-1afd8c477d66" providerId="ADAL" clId="{7499D4CA-2D97-400E-9E90-B4D9DF133E4C}" dt="2020-01-16T16:30:26.199" v="1273" actId="20577"/>
        <pc:sldMkLst>
          <pc:docMk/>
          <pc:sldMk cId="932393910" sldId="584"/>
        </pc:sldMkLst>
        <pc:spChg chg="mod">
          <ac:chgData name="Kalie McMonagle" userId="125069eb-b279-423d-a026-1afd8c477d66" providerId="ADAL" clId="{7499D4CA-2D97-400E-9E90-B4D9DF133E4C}" dt="2020-01-13T16:48:01.366" v="532" actId="20577"/>
          <ac:spMkLst>
            <pc:docMk/>
            <pc:sldMk cId="932393910" sldId="584"/>
            <ac:spMk id="2" creationId="{15D59A14-5845-4C4D-94EC-1B8802C418E7}"/>
          </ac:spMkLst>
        </pc:spChg>
        <pc:spChg chg="mod">
          <ac:chgData name="Kalie McMonagle" userId="125069eb-b279-423d-a026-1afd8c477d66" providerId="ADAL" clId="{7499D4CA-2D97-400E-9E90-B4D9DF133E4C}" dt="2020-01-16T16:30:26.199" v="1273" actId="20577"/>
          <ac:spMkLst>
            <pc:docMk/>
            <pc:sldMk cId="932393910" sldId="584"/>
            <ac:spMk id="3" creationId="{C4CD200D-5561-4E27-99C2-4BC6FAE58EC9}"/>
          </ac:spMkLst>
        </pc:spChg>
      </pc:sldChg>
      <pc:sldChg chg="add">
        <pc:chgData name="Kalie McMonagle" userId="125069eb-b279-423d-a026-1afd8c477d66" providerId="ADAL" clId="{7499D4CA-2D97-400E-9E90-B4D9DF133E4C}" dt="2020-01-15T20:59:10.616" v="1076"/>
        <pc:sldMkLst>
          <pc:docMk/>
          <pc:sldMk cId="1246884376" sldId="594"/>
        </pc:sldMkLst>
      </pc:sldChg>
      <pc:sldChg chg="modSp add">
        <pc:chgData name="Kalie McMonagle" userId="125069eb-b279-423d-a026-1afd8c477d66" providerId="ADAL" clId="{7499D4CA-2D97-400E-9E90-B4D9DF133E4C}" dt="2020-01-15T22:38:24.990" v="1212" actId="14100"/>
        <pc:sldMkLst>
          <pc:docMk/>
          <pc:sldMk cId="1803289905" sldId="595"/>
        </pc:sldMkLst>
        <pc:spChg chg="mod">
          <ac:chgData name="Kalie McMonagle" userId="125069eb-b279-423d-a026-1afd8c477d66" providerId="ADAL" clId="{7499D4CA-2D97-400E-9E90-B4D9DF133E4C}" dt="2020-01-15T22:38:24.990" v="1212" actId="14100"/>
          <ac:spMkLst>
            <pc:docMk/>
            <pc:sldMk cId="1803289905" sldId="595"/>
            <ac:spMk id="2" creationId="{0FAB8811-7CBB-4195-A936-A8B1F9F78FED}"/>
          </ac:spMkLst>
        </pc:spChg>
        <pc:spChg chg="mod">
          <ac:chgData name="Kalie McMonagle" userId="125069eb-b279-423d-a026-1afd8c477d66" providerId="ADAL" clId="{7499D4CA-2D97-400E-9E90-B4D9DF133E4C}" dt="2020-01-15T21:00:38.356" v="1184" actId="20577"/>
          <ac:spMkLst>
            <pc:docMk/>
            <pc:sldMk cId="1803289905" sldId="595"/>
            <ac:spMk id="3" creationId="{BF05A919-0289-464F-889D-8C23AC1EEAF8}"/>
          </ac:spMkLst>
        </pc:spChg>
      </pc:sldChg>
    </pc:docChg>
  </pc:docChgLst>
  <pc:docChgLst>
    <pc:chgData name="Guest User" userId="S::urn:spo:anon#0db9fed33d3b3285126076242c61aa0eb17e693565fc6eef775f1ff527349de7::" providerId="AD" clId="Web-{07BC8F34-E162-0E4B-2CDC-A4A116171D0E}"/>
    <pc:docChg chg="addSld modSld">
      <pc:chgData name="Guest User" userId="S::urn:spo:anon#0db9fed33d3b3285126076242c61aa0eb17e693565fc6eef775f1ff527349de7::" providerId="AD" clId="Web-{07BC8F34-E162-0E4B-2CDC-A4A116171D0E}" dt="2020-01-15T20:01:45.302" v="65" actId="1076"/>
      <pc:docMkLst>
        <pc:docMk/>
      </pc:docMkLst>
      <pc:sldChg chg="addSp delSp modSp">
        <pc:chgData name="Guest User" userId="S::urn:spo:anon#0db9fed33d3b3285126076242c61aa0eb17e693565fc6eef775f1ff527349de7::" providerId="AD" clId="Web-{07BC8F34-E162-0E4B-2CDC-A4A116171D0E}" dt="2020-01-15T19:59:00.364" v="1"/>
        <pc:sldMkLst>
          <pc:docMk/>
          <pc:sldMk cId="1981892566" sldId="592"/>
        </pc:sldMkLst>
        <pc:picChg chg="add del mod">
          <ac:chgData name="Guest User" userId="S::urn:spo:anon#0db9fed33d3b3285126076242c61aa0eb17e693565fc6eef775f1ff527349de7::" providerId="AD" clId="Web-{07BC8F34-E162-0E4B-2CDC-A4A116171D0E}" dt="2020-01-15T19:59:00.364" v="1"/>
          <ac:picMkLst>
            <pc:docMk/>
            <pc:sldMk cId="1981892566" sldId="592"/>
            <ac:picMk id="3" creationId="{0AB20BE5-B60E-41C3-A594-6086F233E6D7}"/>
          </ac:picMkLst>
        </pc:picChg>
      </pc:sldChg>
      <pc:sldChg chg="addSp delSp modSp new">
        <pc:chgData name="Guest User" userId="S::urn:spo:anon#0db9fed33d3b3285126076242c61aa0eb17e693565fc6eef775f1ff527349de7::" providerId="AD" clId="Web-{07BC8F34-E162-0E4B-2CDC-A4A116171D0E}" dt="2020-01-15T20:01:45.302" v="65" actId="1076"/>
        <pc:sldMkLst>
          <pc:docMk/>
          <pc:sldMk cId="940781635" sldId="593"/>
        </pc:sldMkLst>
        <pc:spChg chg="mod">
          <ac:chgData name="Guest User" userId="S::urn:spo:anon#0db9fed33d3b3285126076242c61aa0eb17e693565fc6eef775f1ff527349de7::" providerId="AD" clId="Web-{07BC8F34-E162-0E4B-2CDC-A4A116171D0E}" dt="2020-01-15T20:00:04.052" v="61" actId="20577"/>
          <ac:spMkLst>
            <pc:docMk/>
            <pc:sldMk cId="940781635" sldId="593"/>
            <ac:spMk id="2" creationId="{8DF430A9-0DCB-47FB-BFF4-7CDA08719E57}"/>
          </ac:spMkLst>
        </pc:spChg>
        <pc:spChg chg="del">
          <ac:chgData name="Guest User" userId="S::urn:spo:anon#0db9fed33d3b3285126076242c61aa0eb17e693565fc6eef775f1ff527349de7::" providerId="AD" clId="Web-{07BC8F34-E162-0E4B-2CDC-A4A116171D0E}" dt="2020-01-15T19:59:09.286" v="3"/>
          <ac:spMkLst>
            <pc:docMk/>
            <pc:sldMk cId="940781635" sldId="593"/>
            <ac:spMk id="3" creationId="{F45BB240-1F3B-4C05-9FFC-D322BCBDD31C}"/>
          </ac:spMkLst>
        </pc:spChg>
        <pc:spChg chg="add del mod">
          <ac:chgData name="Guest User" userId="S::urn:spo:anon#0db9fed33d3b3285126076242c61aa0eb17e693565fc6eef775f1ff527349de7::" providerId="AD" clId="Web-{07BC8F34-E162-0E4B-2CDC-A4A116171D0E}" dt="2020-01-15T19:59:41.005" v="11"/>
          <ac:spMkLst>
            <pc:docMk/>
            <pc:sldMk cId="940781635" sldId="593"/>
            <ac:spMk id="7" creationId="{6895514D-1301-45AF-9424-50B01456EE93}"/>
          </ac:spMkLst>
        </pc:spChg>
        <pc:picChg chg="add del mod ord">
          <ac:chgData name="Guest User" userId="S::urn:spo:anon#0db9fed33d3b3285126076242c61aa0eb17e693565fc6eef775f1ff527349de7::" providerId="AD" clId="Web-{07BC8F34-E162-0E4B-2CDC-A4A116171D0E}" dt="2020-01-15T19:59:27.911" v="7"/>
          <ac:picMkLst>
            <pc:docMk/>
            <pc:sldMk cId="940781635" sldId="593"/>
            <ac:picMk id="4" creationId="{76C15ED6-A6E2-4B7E-BE07-81C6C4F64DA0}"/>
          </ac:picMkLst>
        </pc:picChg>
        <pc:picChg chg="add mod ord">
          <ac:chgData name="Guest User" userId="S::urn:spo:anon#0db9fed33d3b3285126076242c61aa0eb17e693565fc6eef775f1ff527349de7::" providerId="AD" clId="Web-{07BC8F34-E162-0E4B-2CDC-A4A116171D0E}" dt="2020-01-15T20:01:45.302" v="65" actId="1076"/>
          <ac:picMkLst>
            <pc:docMk/>
            <pc:sldMk cId="940781635" sldId="593"/>
            <ac:picMk id="8" creationId="{D824E23F-F243-4101-A2EB-C8A4F4BC5AF5}"/>
          </ac:picMkLst>
        </pc:picChg>
      </pc:sldChg>
    </pc:docChg>
  </pc:docChgLst>
  <pc:docChgLst>
    <pc:chgData name="Jodi Hardin" userId="c7d00b5e-8ee7-4137-87b0-1ef872bf33f4" providerId="ADAL" clId="{1351689B-F58B-4B06-909B-CBD466DA805C}"/>
    <pc:docChg chg="undo custSel mod addSld delSld modSld sldOrd">
      <pc:chgData name="Jodi Hardin" userId="c7d00b5e-8ee7-4137-87b0-1ef872bf33f4" providerId="ADAL" clId="{1351689B-F58B-4B06-909B-CBD466DA805C}" dt="2020-01-15T01:37:01.834" v="2139" actId="14100"/>
      <pc:docMkLst>
        <pc:docMk/>
      </pc:docMkLst>
      <pc:sldChg chg="modSp modNotesTx">
        <pc:chgData name="Jodi Hardin" userId="c7d00b5e-8ee7-4137-87b0-1ef872bf33f4" providerId="ADAL" clId="{1351689B-F58B-4B06-909B-CBD466DA805C}" dt="2020-01-15T01:37:01.834" v="2139" actId="14100"/>
        <pc:sldMkLst>
          <pc:docMk/>
          <pc:sldMk cId="493276106" sldId="261"/>
        </pc:sldMkLst>
        <pc:spChg chg="mod">
          <ac:chgData name="Jodi Hardin" userId="c7d00b5e-8ee7-4137-87b0-1ef872bf33f4" providerId="ADAL" clId="{1351689B-F58B-4B06-909B-CBD466DA805C}" dt="2020-01-15T01:36:58.880" v="2138" actId="14100"/>
          <ac:spMkLst>
            <pc:docMk/>
            <pc:sldMk cId="493276106" sldId="261"/>
            <ac:spMk id="2" creationId="{491CCBEB-1C25-9644-A218-0FE29BEEC013}"/>
          </ac:spMkLst>
        </pc:spChg>
        <pc:picChg chg="mod">
          <ac:chgData name="Jodi Hardin" userId="c7d00b5e-8ee7-4137-87b0-1ef872bf33f4" providerId="ADAL" clId="{1351689B-F58B-4B06-909B-CBD466DA805C}" dt="2020-01-15T01:37:01.834" v="2139" actId="14100"/>
          <ac:picMkLst>
            <pc:docMk/>
            <pc:sldMk cId="493276106" sldId="261"/>
            <ac:picMk id="4" creationId="{83F2D230-279B-428C-B49F-E108CFCBC253}"/>
          </ac:picMkLst>
        </pc:picChg>
      </pc:sldChg>
      <pc:sldChg chg="addSp delSp modSp ord modNotesTx">
        <pc:chgData name="Jodi Hardin" userId="c7d00b5e-8ee7-4137-87b0-1ef872bf33f4" providerId="ADAL" clId="{1351689B-F58B-4B06-909B-CBD466DA805C}" dt="2020-01-15T01:36:48.207" v="2137" actId="14100"/>
        <pc:sldMkLst>
          <pc:docMk/>
          <pc:sldMk cId="1718235572" sldId="262"/>
        </pc:sldMkLst>
        <pc:spChg chg="mod">
          <ac:chgData name="Jodi Hardin" userId="c7d00b5e-8ee7-4137-87b0-1ef872bf33f4" providerId="ADAL" clId="{1351689B-F58B-4B06-909B-CBD466DA805C}" dt="2020-01-15T01:36:44.389" v="2136" actId="14100"/>
          <ac:spMkLst>
            <pc:docMk/>
            <pc:sldMk cId="1718235572" sldId="262"/>
            <ac:spMk id="2" creationId="{491CCBEB-1C25-9644-A218-0FE29BEEC013}"/>
          </ac:spMkLst>
        </pc:spChg>
        <pc:picChg chg="add del">
          <ac:chgData name="Jodi Hardin" userId="c7d00b5e-8ee7-4137-87b0-1ef872bf33f4" providerId="ADAL" clId="{1351689B-F58B-4B06-909B-CBD466DA805C}" dt="2020-01-15T01:21:27.293" v="411"/>
          <ac:picMkLst>
            <pc:docMk/>
            <pc:sldMk cId="1718235572" sldId="262"/>
            <ac:picMk id="4" creationId="{41543D68-324A-4D4A-874E-42D29DE79392}"/>
          </ac:picMkLst>
        </pc:picChg>
        <pc:picChg chg="add del">
          <ac:chgData name="Jodi Hardin" userId="c7d00b5e-8ee7-4137-87b0-1ef872bf33f4" providerId="ADAL" clId="{1351689B-F58B-4B06-909B-CBD466DA805C}" dt="2020-01-15T01:21:34.161" v="413"/>
          <ac:picMkLst>
            <pc:docMk/>
            <pc:sldMk cId="1718235572" sldId="262"/>
            <ac:picMk id="5" creationId="{52D11BB2-DCDD-46A2-9F81-6A1DEECE9593}"/>
          </ac:picMkLst>
        </pc:picChg>
        <pc:picChg chg="mod">
          <ac:chgData name="Jodi Hardin" userId="c7d00b5e-8ee7-4137-87b0-1ef872bf33f4" providerId="ADAL" clId="{1351689B-F58B-4B06-909B-CBD466DA805C}" dt="2020-01-15T01:36:48.207" v="2137" actId="14100"/>
          <ac:picMkLst>
            <pc:docMk/>
            <pc:sldMk cId="1718235572" sldId="262"/>
            <ac:picMk id="8" creationId="{8794E6B9-FBFA-614B-A337-7ED7FE2ADAC2}"/>
          </ac:picMkLst>
        </pc:picChg>
      </pc:sldChg>
      <pc:sldChg chg="modNotesTx">
        <pc:chgData name="Jodi Hardin" userId="c7d00b5e-8ee7-4137-87b0-1ef872bf33f4" providerId="ADAL" clId="{1351689B-F58B-4B06-909B-CBD466DA805C}" dt="2020-01-15T01:30:27.876" v="1357" actId="20577"/>
        <pc:sldMkLst>
          <pc:docMk/>
          <pc:sldMk cId="2152790987" sldId="263"/>
        </pc:sldMkLst>
      </pc:sldChg>
      <pc:sldChg chg="modNotesTx">
        <pc:chgData name="Jodi Hardin" userId="c7d00b5e-8ee7-4137-87b0-1ef872bf33f4" providerId="ADAL" clId="{1351689B-F58B-4B06-909B-CBD466DA805C}" dt="2020-01-15T01:30:44.994" v="1366" actId="20577"/>
        <pc:sldMkLst>
          <pc:docMk/>
          <pc:sldMk cId="2875994117" sldId="264"/>
        </pc:sldMkLst>
      </pc:sldChg>
      <pc:sldChg chg="modSp">
        <pc:chgData name="Jodi Hardin" userId="c7d00b5e-8ee7-4137-87b0-1ef872bf33f4" providerId="ADAL" clId="{1351689B-F58B-4B06-909B-CBD466DA805C}" dt="2020-01-15T01:13:43.084" v="2" actId="255"/>
        <pc:sldMkLst>
          <pc:docMk/>
          <pc:sldMk cId="2921684109" sldId="269"/>
        </pc:sldMkLst>
        <pc:spChg chg="mod">
          <ac:chgData name="Jodi Hardin" userId="c7d00b5e-8ee7-4137-87b0-1ef872bf33f4" providerId="ADAL" clId="{1351689B-F58B-4B06-909B-CBD466DA805C}" dt="2020-01-15T01:13:43.084" v="2" actId="255"/>
          <ac:spMkLst>
            <pc:docMk/>
            <pc:sldMk cId="2921684109" sldId="269"/>
            <ac:spMk id="3" creationId="{0AFF63EB-DBC8-4CC4-AA61-C7972959E52A}"/>
          </ac:spMkLst>
        </pc:spChg>
      </pc:sldChg>
      <pc:sldChg chg="del">
        <pc:chgData name="Jodi Hardin" userId="c7d00b5e-8ee7-4137-87b0-1ef872bf33f4" providerId="ADAL" clId="{1351689B-F58B-4B06-909B-CBD466DA805C}" dt="2020-01-15T01:13:30.266" v="0" actId="47"/>
        <pc:sldMkLst>
          <pc:docMk/>
          <pc:sldMk cId="908121287" sldId="270"/>
        </pc:sldMkLst>
      </pc:sldChg>
      <pc:sldChg chg="modSp modNotesTx">
        <pc:chgData name="Jodi Hardin" userId="c7d00b5e-8ee7-4137-87b0-1ef872bf33f4" providerId="ADAL" clId="{1351689B-F58B-4B06-909B-CBD466DA805C}" dt="2020-01-15T01:18:17.662" v="396" actId="20577"/>
        <pc:sldMkLst>
          <pc:docMk/>
          <pc:sldMk cId="1196175579" sldId="273"/>
        </pc:sldMkLst>
        <pc:spChg chg="mod">
          <ac:chgData name="Jodi Hardin" userId="c7d00b5e-8ee7-4137-87b0-1ef872bf33f4" providerId="ADAL" clId="{1351689B-F58B-4B06-909B-CBD466DA805C}" dt="2020-01-15T01:17:56.262" v="389" actId="27636"/>
          <ac:spMkLst>
            <pc:docMk/>
            <pc:sldMk cId="1196175579" sldId="273"/>
            <ac:spMk id="3" creationId="{DB0EDC68-6858-49B8-8FEC-C4CAE97EFCAF}"/>
          </ac:spMkLst>
        </pc:spChg>
      </pc:sldChg>
      <pc:sldChg chg="del modNotesTx">
        <pc:chgData name="Jodi Hardin" userId="c7d00b5e-8ee7-4137-87b0-1ef872bf33f4" providerId="ADAL" clId="{1351689B-F58B-4B06-909B-CBD466DA805C}" dt="2020-01-15T01:26:10.437" v="846" actId="47"/>
        <pc:sldMkLst>
          <pc:docMk/>
          <pc:sldMk cId="3594089434" sldId="274"/>
        </pc:sldMkLst>
      </pc:sldChg>
      <pc:sldChg chg="modNotesTx">
        <pc:chgData name="Jodi Hardin" userId="c7d00b5e-8ee7-4137-87b0-1ef872bf33f4" providerId="ADAL" clId="{1351689B-F58B-4B06-909B-CBD466DA805C}" dt="2020-01-15T01:31:31.563" v="1376" actId="20577"/>
        <pc:sldMkLst>
          <pc:docMk/>
          <pc:sldMk cId="1202583944" sldId="275"/>
        </pc:sldMkLst>
      </pc:sldChg>
      <pc:sldChg chg="modNotesTx">
        <pc:chgData name="Jodi Hardin" userId="c7d00b5e-8ee7-4137-87b0-1ef872bf33f4" providerId="ADAL" clId="{1351689B-F58B-4B06-909B-CBD466DA805C}" dt="2020-01-15T01:30:04.231" v="1352" actId="20577"/>
        <pc:sldMkLst>
          <pc:docMk/>
          <pc:sldMk cId="316546054" sldId="276"/>
        </pc:sldMkLst>
      </pc:sldChg>
      <pc:sldChg chg="del">
        <pc:chgData name="Jodi Hardin" userId="c7d00b5e-8ee7-4137-87b0-1ef872bf33f4" providerId="ADAL" clId="{1351689B-F58B-4B06-909B-CBD466DA805C}" dt="2020-01-15T01:31:47.290" v="1379" actId="47"/>
        <pc:sldMkLst>
          <pc:docMk/>
          <pc:sldMk cId="2969339628" sldId="277"/>
        </pc:sldMkLst>
      </pc:sldChg>
      <pc:sldChg chg="del">
        <pc:chgData name="Jodi Hardin" userId="c7d00b5e-8ee7-4137-87b0-1ef872bf33f4" providerId="ADAL" clId="{1351689B-F58B-4B06-909B-CBD466DA805C}" dt="2020-01-15T01:31:50.223" v="1380" actId="47"/>
        <pc:sldMkLst>
          <pc:docMk/>
          <pc:sldMk cId="948338135" sldId="278"/>
        </pc:sldMkLst>
      </pc:sldChg>
      <pc:sldChg chg="modSp modNotesTx">
        <pc:chgData name="Jodi Hardin" userId="c7d00b5e-8ee7-4137-87b0-1ef872bf33f4" providerId="ADAL" clId="{1351689B-F58B-4B06-909B-CBD466DA805C}" dt="2020-01-15T01:36:21.933" v="2135" actId="20577"/>
        <pc:sldMkLst>
          <pc:docMk/>
          <pc:sldMk cId="1314624960" sldId="279"/>
        </pc:sldMkLst>
        <pc:spChg chg="mod">
          <ac:chgData name="Jodi Hardin" userId="c7d00b5e-8ee7-4137-87b0-1ef872bf33f4" providerId="ADAL" clId="{1351689B-F58B-4B06-909B-CBD466DA805C}" dt="2020-01-15T01:35:25.863" v="2042" actId="20577"/>
          <ac:spMkLst>
            <pc:docMk/>
            <pc:sldMk cId="1314624960" sldId="279"/>
            <ac:spMk id="3" creationId="{1BE0282A-4223-4EEA-A9BD-56CBFA744483}"/>
          </ac:spMkLst>
        </pc:spChg>
      </pc:sldChg>
      <pc:sldChg chg="modSp">
        <pc:chgData name="Jodi Hardin" userId="c7d00b5e-8ee7-4137-87b0-1ef872bf33f4" providerId="ADAL" clId="{1351689B-F58B-4B06-909B-CBD466DA805C}" dt="2020-01-15T01:14:08.115" v="5" actId="14734"/>
        <pc:sldMkLst>
          <pc:docMk/>
          <pc:sldMk cId="3217732532" sldId="280"/>
        </pc:sldMkLst>
        <pc:graphicFrameChg chg="modGraphic">
          <ac:chgData name="Jodi Hardin" userId="c7d00b5e-8ee7-4137-87b0-1ef872bf33f4" providerId="ADAL" clId="{1351689B-F58B-4B06-909B-CBD466DA805C}" dt="2020-01-15T01:14:08.115" v="5" actId="14734"/>
          <ac:graphicFrameMkLst>
            <pc:docMk/>
            <pc:sldMk cId="3217732532" sldId="280"/>
            <ac:graphicFrameMk id="4" creationId="{82312312-838B-483E-880C-322881C355A8}"/>
          </ac:graphicFrameMkLst>
        </pc:graphicFrameChg>
      </pc:sldChg>
      <pc:sldChg chg="addSp delSp modSp add mod setBg modNotesTx">
        <pc:chgData name="Jodi Hardin" userId="c7d00b5e-8ee7-4137-87b0-1ef872bf33f4" providerId="ADAL" clId="{1351689B-F58B-4B06-909B-CBD466DA805C}" dt="2020-01-15T01:29:56.302" v="1347" actId="20577"/>
        <pc:sldMkLst>
          <pc:docMk/>
          <pc:sldMk cId="928234770" sldId="585"/>
        </pc:sldMkLst>
        <pc:spChg chg="mod">
          <ac:chgData name="Jodi Hardin" userId="c7d00b5e-8ee7-4137-87b0-1ef872bf33f4" providerId="ADAL" clId="{1351689B-F58B-4B06-909B-CBD466DA805C}" dt="2020-01-15T01:28:53.314" v="1055" actId="1076"/>
          <ac:spMkLst>
            <pc:docMk/>
            <pc:sldMk cId="928234770" sldId="585"/>
            <ac:spMk id="2" creationId="{653CEFE9-9F54-429F-B00B-41BCB7049EB6}"/>
          </ac:spMkLst>
        </pc:spChg>
        <pc:spChg chg="add del mod">
          <ac:chgData name="Jodi Hardin" userId="c7d00b5e-8ee7-4137-87b0-1ef872bf33f4" providerId="ADAL" clId="{1351689B-F58B-4B06-909B-CBD466DA805C}" dt="2020-01-15T01:26:54.991" v="888"/>
          <ac:spMkLst>
            <pc:docMk/>
            <pc:sldMk cId="928234770" sldId="585"/>
            <ac:spMk id="3" creationId="{7166F80A-1143-4DD3-9B44-9A0D05FD757A}"/>
          </ac:spMkLst>
        </pc:spChg>
        <pc:spChg chg="add mod">
          <ac:chgData name="Jodi Hardin" userId="c7d00b5e-8ee7-4137-87b0-1ef872bf33f4" providerId="ADAL" clId="{1351689B-F58B-4B06-909B-CBD466DA805C}" dt="2020-01-15T01:28:50.132" v="1054" actId="1076"/>
          <ac:spMkLst>
            <pc:docMk/>
            <pc:sldMk cId="928234770" sldId="585"/>
            <ac:spMk id="4" creationId="{24C10BA8-B2A3-4F49-A6B5-B236F3B424B4}"/>
          </ac:spMkLst>
        </pc:spChg>
        <pc:spChg chg="add">
          <ac:chgData name="Jodi Hardin" userId="c7d00b5e-8ee7-4137-87b0-1ef872bf33f4" providerId="ADAL" clId="{1351689B-F58B-4B06-909B-CBD466DA805C}" dt="2020-01-15T01:27:00.169" v="889" actId="26606"/>
          <ac:spMkLst>
            <pc:docMk/>
            <pc:sldMk cId="928234770" sldId="585"/>
            <ac:spMk id="7" creationId="{23962611-DFD5-4092-AAFD-559E3DFCE2C9}"/>
          </ac:spMkLst>
        </pc:spChg>
        <pc:picChg chg="add">
          <ac:chgData name="Jodi Hardin" userId="c7d00b5e-8ee7-4137-87b0-1ef872bf33f4" providerId="ADAL" clId="{1351689B-F58B-4B06-909B-CBD466DA805C}" dt="2020-01-15T01:27:00.169" v="889" actId="26606"/>
          <ac:picMkLst>
            <pc:docMk/>
            <pc:sldMk cId="928234770" sldId="585"/>
            <ac:picMk id="9" creationId="{2270F1FA-0425-408F-9861-80BF5AFB276D}"/>
          </ac:picMkLst>
        </pc:picChg>
      </pc:sldChg>
      <pc:sldChg chg="modSp modNotesTx">
        <pc:chgData name="Jodi Hardin" userId="c7d00b5e-8ee7-4137-87b0-1ef872bf33f4" providerId="ADAL" clId="{1351689B-F58B-4B06-909B-CBD466DA805C}" dt="2020-01-15T01:36:14.842" v="2121" actId="20577"/>
        <pc:sldMkLst>
          <pc:docMk/>
          <pc:sldMk cId="188739421" sldId="586"/>
        </pc:sldMkLst>
        <pc:spChg chg="mod">
          <ac:chgData name="Jodi Hardin" userId="c7d00b5e-8ee7-4137-87b0-1ef872bf33f4" providerId="ADAL" clId="{1351689B-F58B-4B06-909B-CBD466DA805C}" dt="2020-01-15T01:32:46.872" v="1512" actId="20577"/>
          <ac:spMkLst>
            <pc:docMk/>
            <pc:sldMk cId="188739421" sldId="586"/>
            <ac:spMk id="2" creationId="{653CEFE9-9F54-429F-B00B-41BCB7049EB6}"/>
          </ac:spMkLst>
        </pc:spChg>
        <pc:spChg chg="mod">
          <ac:chgData name="Jodi Hardin" userId="c7d00b5e-8ee7-4137-87b0-1ef872bf33f4" providerId="ADAL" clId="{1351689B-F58B-4B06-909B-CBD466DA805C}" dt="2020-01-15T01:36:01.734" v="2081" actId="20577"/>
          <ac:spMkLst>
            <pc:docMk/>
            <pc:sldMk cId="188739421" sldId="586"/>
            <ac:spMk id="4" creationId="{24C10BA8-B2A3-4F49-A6B5-B236F3B424B4}"/>
          </ac:spMkLst>
        </pc:spChg>
      </pc:sldChg>
      <pc:sldChg chg="addSp del delDesignElem">
        <pc:chgData name="Jodi Hardin" userId="c7d00b5e-8ee7-4137-87b0-1ef872bf33f4" providerId="ADAL" clId="{1351689B-F58B-4B06-909B-CBD466DA805C}" dt="2020-01-15T01:31:40.809" v="1378"/>
        <pc:sldMkLst>
          <pc:docMk/>
          <pc:sldMk cId="513780440" sldId="586"/>
        </pc:sldMkLst>
        <pc:spChg chg="add">
          <ac:chgData name="Jodi Hardin" userId="c7d00b5e-8ee7-4137-87b0-1ef872bf33f4" providerId="ADAL" clId="{1351689B-F58B-4B06-909B-CBD466DA805C}" dt="2020-01-15T01:31:40.809" v="1378"/>
          <ac:spMkLst>
            <pc:docMk/>
            <pc:sldMk cId="513780440" sldId="586"/>
            <ac:spMk id="7" creationId="{23962611-DFD5-4092-AAFD-559E3DFCE2C9}"/>
          </ac:spMkLst>
        </pc:spChg>
        <pc:picChg chg="add">
          <ac:chgData name="Jodi Hardin" userId="c7d00b5e-8ee7-4137-87b0-1ef872bf33f4" providerId="ADAL" clId="{1351689B-F58B-4B06-909B-CBD466DA805C}" dt="2020-01-15T01:31:40.809" v="1378"/>
          <ac:picMkLst>
            <pc:docMk/>
            <pc:sldMk cId="513780440" sldId="586"/>
            <ac:picMk id="9" creationId="{2270F1FA-0425-408F-9861-80BF5AFB276D}"/>
          </ac:picMkLst>
        </pc:picChg>
      </pc:sldChg>
    </pc:docChg>
  </pc:docChgLst>
  <pc:docChgLst>
    <pc:chgData name="Emily Holcomb" userId="S::emily@civiccanopy.org::b68959c7-d8e8-4202-9b97-8dd47cc963b5" providerId="AD" clId="Web-{6211DF2D-0121-E547-9988-A8B9ED56026C}"/>
    <pc:docChg chg="modSld">
      <pc:chgData name="Emily Holcomb" userId="S::emily@civiccanopy.org::b68959c7-d8e8-4202-9b97-8dd47cc963b5" providerId="AD" clId="Web-{6211DF2D-0121-E547-9988-A8B9ED56026C}" dt="2020-01-15T18:39:14.667" v="7" actId="1076"/>
      <pc:docMkLst>
        <pc:docMk/>
      </pc:docMkLst>
      <pc:sldChg chg="addSp delSp modSp">
        <pc:chgData name="Emily Holcomb" userId="S::emily@civiccanopy.org::b68959c7-d8e8-4202-9b97-8dd47cc963b5" providerId="AD" clId="Web-{6211DF2D-0121-E547-9988-A8B9ED56026C}" dt="2020-01-15T18:39:14.667" v="7" actId="1076"/>
        <pc:sldMkLst>
          <pc:docMk/>
          <pc:sldMk cId="3004623219" sldId="267"/>
        </pc:sldMkLst>
        <pc:picChg chg="add del mod">
          <ac:chgData name="Emily Holcomb" userId="S::emily@civiccanopy.org::b68959c7-d8e8-4202-9b97-8dd47cc963b5" providerId="AD" clId="Web-{6211DF2D-0121-E547-9988-A8B9ED56026C}" dt="2020-01-15T18:38:32.824" v="3"/>
          <ac:picMkLst>
            <pc:docMk/>
            <pc:sldMk cId="3004623219" sldId="267"/>
            <ac:picMk id="9" creationId="{8EEAE8D1-5B12-4894-A094-EBFE747A5097}"/>
          </ac:picMkLst>
        </pc:picChg>
        <pc:picChg chg="add mod">
          <ac:chgData name="Emily Holcomb" userId="S::emily@civiccanopy.org::b68959c7-d8e8-4202-9b97-8dd47cc963b5" providerId="AD" clId="Web-{6211DF2D-0121-E547-9988-A8B9ED56026C}" dt="2020-01-15T18:39:14.667" v="7" actId="1076"/>
          <ac:picMkLst>
            <pc:docMk/>
            <pc:sldMk cId="3004623219" sldId="267"/>
            <ac:picMk id="11" creationId="{FA8172DE-C13C-4E6C-B137-134414231BD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F74542-CB8C-436A-A5C0-766A3FADA72F}"/>
              </a:ext>
            </a:extLst>
          </p:cNvPr>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CD6600-30EA-4925-B30C-B938D927A037}"/>
              </a:ext>
            </a:extLst>
          </p:cNvPr>
          <p:cNvSpPr>
            <a:spLocks noGrp="1"/>
          </p:cNvSpPr>
          <p:nvPr>
            <p:ph type="dt" sz="quarter" idx="1"/>
          </p:nvPr>
        </p:nvSpPr>
        <p:spPr>
          <a:xfrm>
            <a:off x="3970885" y="0"/>
            <a:ext cx="3038319" cy="465242"/>
          </a:xfrm>
          <a:prstGeom prst="rect">
            <a:avLst/>
          </a:prstGeom>
        </p:spPr>
        <p:txBody>
          <a:bodyPr vert="horz" lIns="91440" tIns="45720" rIns="91440" bIns="45720" rtlCol="0"/>
          <a:lstStyle>
            <a:lvl1pPr algn="r">
              <a:defRPr sz="1200"/>
            </a:lvl1pPr>
          </a:lstStyle>
          <a:p>
            <a:fld id="{D1FCD9E6-8023-44F9-A2F6-C0A905359333}" type="datetimeFigureOut">
              <a:rPr lang="en-US" smtClean="0"/>
              <a:t>1/16/2020</a:t>
            </a:fld>
            <a:endParaRPr lang="en-US"/>
          </a:p>
        </p:txBody>
      </p:sp>
      <p:sp>
        <p:nvSpPr>
          <p:cNvPr id="4" name="Footer Placeholder 3">
            <a:extLst>
              <a:ext uri="{FF2B5EF4-FFF2-40B4-BE49-F238E27FC236}">
                <a16:creationId xmlns:a16="http://schemas.microsoft.com/office/drawing/2014/main" id="{7798AC9F-7379-46A8-9008-E1024C14C5D6}"/>
              </a:ext>
            </a:extLst>
          </p:cNvPr>
          <p:cNvSpPr>
            <a:spLocks noGrp="1"/>
          </p:cNvSpPr>
          <p:nvPr>
            <p:ph type="ftr" sz="quarter" idx="2"/>
          </p:nvPr>
        </p:nvSpPr>
        <p:spPr>
          <a:xfrm>
            <a:off x="0" y="8831160"/>
            <a:ext cx="3038319" cy="46524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DD4763F-5E85-4D29-A897-227EE81737A9}"/>
              </a:ext>
            </a:extLst>
          </p:cNvPr>
          <p:cNvSpPr>
            <a:spLocks noGrp="1"/>
          </p:cNvSpPr>
          <p:nvPr>
            <p:ph type="sldNum" sz="quarter" idx="3"/>
          </p:nvPr>
        </p:nvSpPr>
        <p:spPr>
          <a:xfrm>
            <a:off x="3970885" y="8831160"/>
            <a:ext cx="3038319" cy="465240"/>
          </a:xfrm>
          <a:prstGeom prst="rect">
            <a:avLst/>
          </a:prstGeom>
        </p:spPr>
        <p:txBody>
          <a:bodyPr vert="horz" lIns="91440" tIns="45720" rIns="91440" bIns="45720" rtlCol="0" anchor="b"/>
          <a:lstStyle>
            <a:lvl1pPr algn="r">
              <a:defRPr sz="1200"/>
            </a:lvl1pPr>
          </a:lstStyle>
          <a:p>
            <a:fld id="{797AC7B8-23A7-455E-8F93-38B871AF554E}" type="slidenum">
              <a:rPr lang="en-US" smtClean="0"/>
              <a:t>‹#›</a:t>
            </a:fld>
            <a:endParaRPr lang="en-US"/>
          </a:p>
        </p:txBody>
      </p:sp>
    </p:spTree>
    <p:extLst>
      <p:ext uri="{BB962C8B-B14F-4D97-AF65-F5344CB8AC3E}">
        <p14:creationId xmlns:p14="http://schemas.microsoft.com/office/powerpoint/2010/main" val="3581683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255043" y="674688"/>
            <a:ext cx="2500312" cy="1407032"/>
          </a:xfrm>
          <a:prstGeom prst="rect">
            <a:avLst/>
          </a:prstGeom>
          <a:noFill/>
          <a:ln w="12700">
            <a:solidFill>
              <a:prstClr val="black"/>
            </a:solidFill>
          </a:ln>
        </p:spPr>
        <p:txBody>
          <a:bodyPr vert="horz" lIns="166713" tIns="83357" rIns="166713" bIns="83357" rtlCol="0" anchor="ctr"/>
          <a:lstStyle/>
          <a:p>
            <a:endParaRPr lang="en-US"/>
          </a:p>
        </p:txBody>
      </p:sp>
      <p:sp>
        <p:nvSpPr>
          <p:cNvPr id="5" name="Notes Placeholder 4"/>
          <p:cNvSpPr>
            <a:spLocks noGrp="1"/>
          </p:cNvSpPr>
          <p:nvPr>
            <p:ph type="body" sz="quarter" idx="3"/>
          </p:nvPr>
        </p:nvSpPr>
        <p:spPr>
          <a:xfrm>
            <a:off x="701039" y="2336801"/>
            <a:ext cx="5608320" cy="6043434"/>
          </a:xfrm>
          <a:prstGeom prst="rect">
            <a:avLst/>
          </a:prstGeom>
        </p:spPr>
        <p:txBody>
          <a:bodyPr vert="horz" lIns="166713" tIns="83357" rIns="166713" bIns="833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38706719"/>
            <a:ext cx="3037842" cy="2044640"/>
          </a:xfrm>
          <a:prstGeom prst="rect">
            <a:avLst/>
          </a:prstGeom>
        </p:spPr>
        <p:txBody>
          <a:bodyPr vert="horz" lIns="166713" tIns="83357" rIns="166713" bIns="83357" rtlCol="0" anchor="b"/>
          <a:lstStyle>
            <a:lvl1pPr algn="l">
              <a:defRPr sz="2200"/>
            </a:lvl1pPr>
          </a:lstStyle>
          <a:p>
            <a:endParaRPr lang="en-US"/>
          </a:p>
        </p:txBody>
      </p:sp>
      <p:sp>
        <p:nvSpPr>
          <p:cNvPr id="7" name="Slide Number Placeholder 6"/>
          <p:cNvSpPr>
            <a:spLocks noGrp="1"/>
          </p:cNvSpPr>
          <p:nvPr>
            <p:ph type="sldNum" sz="quarter" idx="5"/>
          </p:nvPr>
        </p:nvSpPr>
        <p:spPr>
          <a:xfrm>
            <a:off x="3970940" y="38706719"/>
            <a:ext cx="3037842" cy="2044640"/>
          </a:xfrm>
          <a:prstGeom prst="rect">
            <a:avLst/>
          </a:prstGeom>
        </p:spPr>
        <p:txBody>
          <a:bodyPr vert="horz" lIns="166713" tIns="83357" rIns="166713" bIns="83357" rtlCol="0" anchor="b"/>
          <a:lstStyle>
            <a:lvl1pPr algn="r">
              <a:defRPr sz="2200"/>
            </a:lvl1pPr>
          </a:lstStyle>
          <a:p>
            <a:fld id="{D2EE829F-C918-4081-84F5-F70CBAFEEF20}"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journals.sagepub.com/doi/abs/10.1177/0146167204264004"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1</a:t>
            </a:fld>
            <a:endParaRPr lang="en-US"/>
          </a:p>
        </p:txBody>
      </p:sp>
    </p:spTree>
    <p:extLst>
      <p:ext uri="{BB962C8B-B14F-4D97-AF65-F5344CB8AC3E}">
        <p14:creationId xmlns:p14="http://schemas.microsoft.com/office/powerpoint/2010/main" val="215256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r>
              <a:rPr lang="en-US"/>
              <a:t>Jodi</a:t>
            </a:r>
          </a:p>
          <a:p>
            <a:endParaRPr lang="en-US"/>
          </a:p>
          <a:p>
            <a:r>
              <a:rPr lang="en-US"/>
              <a:t>Development /birth–  might feel entrepreneurial, sense of possibility and opportunity; flexible and emergent; excitement</a:t>
            </a:r>
          </a:p>
          <a:p>
            <a:r>
              <a:rPr lang="en-US"/>
              <a:t>	</a:t>
            </a:r>
          </a:p>
          <a:p>
            <a:r>
              <a:rPr lang="en-US"/>
              <a:t>Maturity – might feel we have arrived, doing/accomplishing things; there’s clarity; feels efficient and effective</a:t>
            </a:r>
          </a:p>
          <a:p>
            <a:r>
              <a:rPr lang="en-US"/>
              <a:t>	</a:t>
            </a:r>
          </a:p>
          <a:p>
            <a:r>
              <a:rPr lang="en-US"/>
              <a:t>Release/creative destruction – might feel reflective, confusion and sense of loss; crisis; things are prime to change</a:t>
            </a:r>
          </a:p>
          <a:p>
            <a:r>
              <a:rPr lang="en-US"/>
              <a:t> </a:t>
            </a:r>
          </a:p>
          <a:p>
            <a:r>
              <a:rPr lang="en-US"/>
              <a:t>Exploration /renewal– might feel messy, uncertain, exploratory, reorganizing </a:t>
            </a:r>
          </a:p>
          <a:p>
            <a:endParaRPr lang="en-US"/>
          </a:p>
          <a:p>
            <a:endParaRPr lang="en-US"/>
          </a:p>
          <a:p>
            <a:endParaRPr lang="en-US"/>
          </a:p>
        </p:txBody>
      </p:sp>
      <p:sp>
        <p:nvSpPr>
          <p:cNvPr id="4" name="Slide Number Placeholder 3"/>
          <p:cNvSpPr>
            <a:spLocks noGrp="1"/>
          </p:cNvSpPr>
          <p:nvPr>
            <p:ph type="sldNum" sz="quarter" idx="5"/>
          </p:nvPr>
        </p:nvSpPr>
        <p:spPr/>
        <p:txBody>
          <a:bodyPr/>
          <a:lstStyle/>
          <a:p>
            <a:pPr defTabSz="1667134">
              <a:defRPr/>
            </a:pPr>
            <a:fld id="{CF1CE572-BED2-3748-8D1E-29E4F096B5CE}" type="slidenum">
              <a:rPr lang="en-US">
                <a:solidFill>
                  <a:prstClr val="black"/>
                </a:solidFill>
                <a:latin typeface="Calibri" panose="020F0502020204030204"/>
              </a:rPr>
              <a:pPr defTabSz="166713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729531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r>
              <a:rPr lang="en-US"/>
              <a:t>Jodi</a:t>
            </a:r>
          </a:p>
          <a:p>
            <a:endParaRPr lang="en-US"/>
          </a:p>
          <a:p>
            <a:r>
              <a:rPr lang="en-US"/>
              <a:t>Individually consider where you think your Gen Wild Coalition is on the </a:t>
            </a:r>
            <a:r>
              <a:rPr lang="en-US" err="1"/>
              <a:t>ecocycle</a:t>
            </a:r>
            <a:endParaRPr lang="en-US"/>
          </a:p>
          <a:p>
            <a:endParaRPr lang="en-US"/>
          </a:p>
          <a:p>
            <a:r>
              <a:rPr lang="en-US"/>
              <a:t>Share and talk as a group</a:t>
            </a:r>
          </a:p>
          <a:p>
            <a:endParaRPr lang="en-US"/>
          </a:p>
          <a:p>
            <a:endParaRPr lang="en-US"/>
          </a:p>
          <a:p>
            <a:r>
              <a:rPr lang="en-US"/>
              <a:t>Hear from each coalition where they think they are and what it means to them – </a:t>
            </a:r>
            <a:r>
              <a:rPr lang="en-US">
                <a:highlight>
                  <a:srgbClr val="FFFF00"/>
                </a:highlight>
              </a:rPr>
              <a:t>Emily Chart</a:t>
            </a:r>
          </a:p>
        </p:txBody>
      </p:sp>
      <p:sp>
        <p:nvSpPr>
          <p:cNvPr id="4" name="Slide Number Placeholder 3"/>
          <p:cNvSpPr>
            <a:spLocks noGrp="1"/>
          </p:cNvSpPr>
          <p:nvPr>
            <p:ph type="sldNum" sz="quarter" idx="5"/>
          </p:nvPr>
        </p:nvSpPr>
        <p:spPr/>
        <p:txBody>
          <a:bodyPr/>
          <a:lstStyle/>
          <a:p>
            <a:fld id="{D2EE829F-C918-4081-84F5-F70CBAFEEF20}" type="slidenum">
              <a:rPr lang="en-US" smtClean="0"/>
              <a:t>11</a:t>
            </a:fld>
            <a:endParaRPr lang="en-US"/>
          </a:p>
        </p:txBody>
      </p:sp>
    </p:spTree>
    <p:extLst>
      <p:ext uri="{BB962C8B-B14F-4D97-AF65-F5344CB8AC3E}">
        <p14:creationId xmlns:p14="http://schemas.microsoft.com/office/powerpoint/2010/main" val="2739718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r>
              <a:rPr lang="en-US"/>
              <a:t>Emily</a:t>
            </a:r>
          </a:p>
        </p:txBody>
      </p:sp>
      <p:sp>
        <p:nvSpPr>
          <p:cNvPr id="4" name="Slide Number Placeholder 3"/>
          <p:cNvSpPr>
            <a:spLocks noGrp="1"/>
          </p:cNvSpPr>
          <p:nvPr>
            <p:ph type="sldNum" sz="quarter" idx="10"/>
          </p:nvPr>
        </p:nvSpPr>
        <p:spPr/>
        <p:txBody>
          <a:bodyPr/>
          <a:lstStyle/>
          <a:p>
            <a:pPr defTabSz="1667134">
              <a:defRPr/>
            </a:pPr>
            <a:fld id="{CF1CE572-BED2-3748-8D1E-29E4F096B5CE}" type="slidenum">
              <a:rPr lang="en-US">
                <a:solidFill>
                  <a:prstClr val="black"/>
                </a:solidFill>
                <a:latin typeface="Calibri" panose="020F0502020204030204"/>
              </a:rPr>
              <a:pPr defTabSz="166713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051845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r>
              <a:rPr lang="en-US"/>
              <a:t>Emily</a:t>
            </a:r>
          </a:p>
          <a:p>
            <a:endParaRPr lang="en-US"/>
          </a:p>
          <a:p>
            <a:r>
              <a:rPr lang="en-US"/>
              <a:t>This type of coalition work is surely not without its challenges. Over the course of a project, we often see challenges of a similar variety occurring during similar phases of the coalition lifecycle. </a:t>
            </a:r>
          </a:p>
        </p:txBody>
      </p:sp>
      <p:sp>
        <p:nvSpPr>
          <p:cNvPr id="4" name="Slide Number Placeholder 3"/>
          <p:cNvSpPr>
            <a:spLocks noGrp="1"/>
          </p:cNvSpPr>
          <p:nvPr>
            <p:ph type="sldNum" sz="quarter" idx="10"/>
          </p:nvPr>
        </p:nvSpPr>
        <p:spPr/>
        <p:txBody>
          <a:bodyPr/>
          <a:lstStyle/>
          <a:p>
            <a:pPr defTabSz="1667134">
              <a:defRPr/>
            </a:pPr>
            <a:fld id="{CF1CE572-BED2-3748-8D1E-29E4F096B5CE}" type="slidenum">
              <a:rPr lang="en-US">
                <a:solidFill>
                  <a:prstClr val="black"/>
                </a:solidFill>
                <a:latin typeface="Calibri" panose="020F0502020204030204"/>
              </a:rPr>
              <a:pPr defTabSz="166713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1510785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r>
              <a:rPr lang="en-US"/>
              <a:t>Emily</a:t>
            </a:r>
          </a:p>
          <a:p>
            <a:endParaRPr lang="en-US"/>
          </a:p>
          <a:p>
            <a:r>
              <a:rPr lang="en-US"/>
              <a:t>Once we know where they are within the </a:t>
            </a:r>
            <a:r>
              <a:rPr lang="en-US" err="1"/>
              <a:t>ecocycle</a:t>
            </a:r>
            <a:r>
              <a:rPr lang="en-US"/>
              <a:t>, it is a bit easier to embrace and navigate the traps</a:t>
            </a:r>
          </a:p>
          <a:p>
            <a:endParaRPr lang="en-US"/>
          </a:p>
          <a:p>
            <a:pPr marL="318528" indent="-318528">
              <a:buFont typeface="Arial" panose="020B0604020202020204" pitchFamily="34" charset="0"/>
              <a:buChar char="•"/>
            </a:pPr>
            <a:r>
              <a:rPr lang="en-US"/>
              <a:t>Scarcity trap – sense that there aren’t enough resources to explore new ideas and/or few seem to take root; struggle to birth outcomes with broader support</a:t>
            </a:r>
          </a:p>
          <a:p>
            <a:pPr marL="318528" indent="-318528">
              <a:buFont typeface="Arial" panose="020B0604020202020204" pitchFamily="34" charset="0"/>
              <a:buChar char="•"/>
            </a:pPr>
            <a:r>
              <a:rPr lang="en-US"/>
              <a:t>Rigidity trap – people are unwilling or unable to close a chapter or end an approach that no longer fits the context, resistance to new ideas – digging in</a:t>
            </a:r>
          </a:p>
          <a:p>
            <a:pPr marL="318528" indent="-318528">
              <a:buFont typeface="Arial" panose="020B0604020202020204" pitchFamily="34" charset="0"/>
              <a:buChar char="•"/>
            </a:pPr>
            <a:r>
              <a:rPr lang="en-US"/>
              <a:t>Charisma trap – challenges sustaining or growing the work without the original founder(s) or champion(s); parasitic feeling attached to what/who gave it birth</a:t>
            </a:r>
          </a:p>
          <a:p>
            <a:pPr marL="318528" indent="-318528">
              <a:buFont typeface="Arial" panose="020B0604020202020204" pitchFamily="34" charset="0"/>
              <a:buChar char="•"/>
            </a:pPr>
            <a:r>
              <a:rPr lang="en-US"/>
              <a:t>Chronic Disaster trap – stay too long or too deep in that ‘spin cycle’ where not getting traction, so much change and messiness can leave folks feeling isolated and helpless</a:t>
            </a:r>
          </a:p>
          <a:p>
            <a:pPr marL="318528" indent="-318528">
              <a:buFont typeface="Arial" panose="020B0604020202020204" pitchFamily="34" charset="0"/>
              <a:buChar char="•"/>
            </a:pPr>
            <a:endParaRPr lang="en-US"/>
          </a:p>
          <a:p>
            <a:r>
              <a:rPr lang="en-US"/>
              <a:t>Evidence suggests that what matters most is strategically observing and understanding where each collaboration is on the cycle and carefully managing transitions between phases – minimize disruption between stages as much as possible. </a:t>
            </a:r>
          </a:p>
          <a:p>
            <a:endParaRPr lang="en-US"/>
          </a:p>
          <a:p>
            <a:r>
              <a:rPr lang="en-US"/>
              <a:t>See change as part of a natural and continuous cycle of growth and decay – not something to be earned or avoided or ignored. </a:t>
            </a:r>
          </a:p>
          <a:p>
            <a:endParaRPr lang="en-US"/>
          </a:p>
          <a:p>
            <a:endParaRPr lang="en-US"/>
          </a:p>
        </p:txBody>
      </p:sp>
      <p:sp>
        <p:nvSpPr>
          <p:cNvPr id="4" name="Slide Number Placeholder 3"/>
          <p:cNvSpPr>
            <a:spLocks noGrp="1"/>
          </p:cNvSpPr>
          <p:nvPr>
            <p:ph type="sldNum" sz="quarter" idx="10"/>
          </p:nvPr>
        </p:nvSpPr>
        <p:spPr/>
        <p:txBody>
          <a:bodyPr/>
          <a:lstStyle/>
          <a:p>
            <a:pPr defTabSz="1667134">
              <a:defRPr/>
            </a:pPr>
            <a:fld id="{CF1CE572-BED2-3748-8D1E-29E4F096B5CE}" type="slidenum">
              <a:rPr lang="en-US">
                <a:solidFill>
                  <a:prstClr val="black"/>
                </a:solidFill>
                <a:latin typeface="Calibri" panose="020F0502020204030204"/>
              </a:rPr>
              <a:pPr defTabSz="166713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213797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r>
              <a:rPr lang="en-US"/>
              <a:t>Emily</a:t>
            </a:r>
          </a:p>
          <a:p>
            <a:endParaRPr lang="en-US"/>
          </a:p>
          <a:p>
            <a:r>
              <a:rPr lang="en-US"/>
              <a:t>Different types and ways of leadership  or leadership models are helpful at different stages of </a:t>
            </a:r>
            <a:r>
              <a:rPr lang="en-US" err="1"/>
              <a:t>ecocycle</a:t>
            </a:r>
            <a:r>
              <a:rPr lang="en-US"/>
              <a:t>.   Embrace and maximize the various personas that are helpful at different times – acknowledge variety is needed</a:t>
            </a:r>
          </a:p>
          <a:p>
            <a:endParaRPr lang="en-US"/>
          </a:p>
          <a:p>
            <a:r>
              <a:rPr lang="en-US"/>
              <a:t>Entrepreneur – in the development stage, leadership that supports development/start-up/new systems and processes, sees and lives innovation</a:t>
            </a:r>
          </a:p>
          <a:p>
            <a:r>
              <a:rPr lang="en-US"/>
              <a:t>Manager – supports routines, processes; accountability and structures</a:t>
            </a:r>
          </a:p>
          <a:p>
            <a:r>
              <a:rPr lang="en-US"/>
              <a:t>Heretic – promotes new thinking, questions status quo, pushes limits</a:t>
            </a:r>
          </a:p>
          <a:p>
            <a:r>
              <a:rPr lang="en-US"/>
              <a:t>Weaver – connecting, organizing, facilitating relationships</a:t>
            </a:r>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defTabSz="1667134">
              <a:defRPr/>
            </a:pPr>
            <a:fld id="{CF1CE572-BED2-3748-8D1E-29E4F096B5CE}" type="slidenum">
              <a:rPr lang="en-US">
                <a:solidFill>
                  <a:prstClr val="black"/>
                </a:solidFill>
                <a:latin typeface="Calibri" panose="020F0502020204030204"/>
              </a:rPr>
              <a:pPr defTabSz="166713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1100460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r>
              <a:rPr lang="en-US"/>
              <a:t>Emily</a:t>
            </a:r>
          </a:p>
        </p:txBody>
      </p:sp>
      <p:sp>
        <p:nvSpPr>
          <p:cNvPr id="4" name="Slide Number Placeholder 3"/>
          <p:cNvSpPr>
            <a:spLocks noGrp="1"/>
          </p:cNvSpPr>
          <p:nvPr>
            <p:ph type="sldNum" sz="quarter" idx="10"/>
          </p:nvPr>
        </p:nvSpPr>
        <p:spPr/>
        <p:txBody>
          <a:bodyPr/>
          <a:lstStyle/>
          <a:p>
            <a:pPr defTabSz="1667134">
              <a:defRPr/>
            </a:pPr>
            <a:fld id="{CF1CE572-BED2-3748-8D1E-29E4F096B5CE}" type="slidenum">
              <a:rPr lang="en-US">
                <a:solidFill>
                  <a:prstClr val="black"/>
                </a:solidFill>
                <a:latin typeface="Calibri" panose="020F0502020204030204"/>
              </a:rPr>
              <a:pPr defTabSz="1667134">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412604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r>
              <a:rPr lang="en-US"/>
              <a:t>Emily</a:t>
            </a:r>
          </a:p>
          <a:p>
            <a:endParaRPr lang="en-US"/>
          </a:p>
          <a:p>
            <a:r>
              <a:rPr lang="en-US"/>
              <a:t>As a coalition, talk through the traps that align with where you are in the eco-cycle.</a:t>
            </a:r>
          </a:p>
          <a:p>
            <a:endParaRPr lang="en-US"/>
          </a:p>
          <a:p>
            <a:r>
              <a:rPr lang="en-US"/>
              <a:t>What are you experiencing? How might you navigate those traps? What strategies have you found helpful?</a:t>
            </a:r>
          </a:p>
          <a:p>
            <a:endParaRPr lang="en-US"/>
          </a:p>
          <a:p>
            <a:r>
              <a:rPr lang="en-US"/>
              <a:t>Hear from each coalition where they think they are and what it means to them</a:t>
            </a:r>
          </a:p>
        </p:txBody>
      </p:sp>
      <p:sp>
        <p:nvSpPr>
          <p:cNvPr id="4" name="Slide Number Placeholder 3"/>
          <p:cNvSpPr>
            <a:spLocks noGrp="1"/>
          </p:cNvSpPr>
          <p:nvPr>
            <p:ph type="sldNum" sz="quarter" idx="5"/>
          </p:nvPr>
        </p:nvSpPr>
        <p:spPr/>
        <p:txBody>
          <a:bodyPr/>
          <a:lstStyle/>
          <a:p>
            <a:pPr defTabSz="1667134">
              <a:defRPr/>
            </a:pPr>
            <a:fld id="{D2EE829F-C918-4081-84F5-F70CBAFEEF20}" type="slidenum">
              <a:rPr lang="en-US">
                <a:solidFill>
                  <a:prstClr val="black"/>
                </a:solidFill>
                <a:latin typeface="Calibri" panose="020F0502020204030204"/>
              </a:rPr>
              <a:pPr defTabSz="1667134">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3831964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r>
              <a:rPr lang="en-US"/>
              <a:t>Emily and Jodi</a:t>
            </a:r>
          </a:p>
        </p:txBody>
      </p:sp>
      <p:sp>
        <p:nvSpPr>
          <p:cNvPr id="4" name="Slide Number Placeholder 3"/>
          <p:cNvSpPr>
            <a:spLocks noGrp="1"/>
          </p:cNvSpPr>
          <p:nvPr>
            <p:ph type="sldNum" sz="quarter" idx="10"/>
          </p:nvPr>
        </p:nvSpPr>
        <p:spPr/>
        <p:txBody>
          <a:bodyPr/>
          <a:lstStyle/>
          <a:p>
            <a:pPr defTabSz="1667134">
              <a:defRPr/>
            </a:pPr>
            <a:fld id="{CF1CE572-BED2-3748-8D1E-29E4F096B5CE}" type="slidenum">
              <a:rPr lang="en-US">
                <a:solidFill>
                  <a:prstClr val="black"/>
                </a:solidFill>
                <a:latin typeface="Calibri" panose="020F0502020204030204"/>
              </a:rPr>
              <a:pPr defTabSz="1667134">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1060072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19</a:t>
            </a:fld>
            <a:endParaRPr lang="en-US"/>
          </a:p>
        </p:txBody>
      </p:sp>
    </p:spTree>
    <p:extLst>
      <p:ext uri="{BB962C8B-B14F-4D97-AF65-F5344CB8AC3E}">
        <p14:creationId xmlns:p14="http://schemas.microsoft.com/office/powerpoint/2010/main" val="436168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pPr marL="312588" indent="-312588">
              <a:buFont typeface="Arial" panose="020B0604020202020204" pitchFamily="34" charset="0"/>
              <a:buChar char="•"/>
            </a:pPr>
            <a:r>
              <a:rPr lang="en-US"/>
              <a:t>The Civic Canopy transforms</a:t>
            </a:r>
            <a:r>
              <a:rPr lang="en-US" baseline="0"/>
              <a:t> the way pivotal issues are solved by creating a culture of collaboration across Colorado</a:t>
            </a:r>
          </a:p>
          <a:p>
            <a:pPr marL="312588" indent="-312588">
              <a:buFont typeface="Arial" panose="020B0604020202020204" pitchFamily="34" charset="0"/>
              <a:buChar char="•"/>
            </a:pPr>
            <a:r>
              <a:rPr lang="en-US" baseline="0"/>
              <a:t>The Civic Canopy is a community-based nonprofit working to connect diverse groups of people seeking change in their communities</a:t>
            </a:r>
          </a:p>
          <a:p>
            <a:pPr marL="312588" indent="-312588">
              <a:buFont typeface="Arial" panose="020B0604020202020204" pitchFamily="34" charset="0"/>
              <a:buChar char="•"/>
            </a:pPr>
            <a:r>
              <a:rPr lang="en-US" baseline="0"/>
              <a:t>We use a research-based Community Learning Model to drive our work supporting a 3 part platform that:</a:t>
            </a:r>
          </a:p>
          <a:p>
            <a:pPr marL="1146155" lvl="1" indent="-312588">
              <a:buFont typeface="Arial" panose="020B0604020202020204" pitchFamily="34" charset="0"/>
              <a:buChar char="•"/>
            </a:pPr>
            <a:r>
              <a:rPr lang="en-US" baseline="0"/>
              <a:t>Builds connections through shared technology;</a:t>
            </a:r>
          </a:p>
          <a:p>
            <a:pPr marL="1146155" lvl="1" indent="-312588">
              <a:buFont typeface="Arial" panose="020B0604020202020204" pitchFamily="34" charset="0"/>
              <a:buChar char="•"/>
            </a:pPr>
            <a:r>
              <a:rPr lang="en-US" baseline="0"/>
              <a:t>Builds capacity through training and technical assistance; and</a:t>
            </a:r>
          </a:p>
          <a:p>
            <a:pPr marL="1146155" lvl="1" indent="-312588">
              <a:buFont typeface="Arial" panose="020B0604020202020204" pitchFamily="34" charset="0"/>
              <a:buChar char="•"/>
            </a:pPr>
            <a:r>
              <a:rPr lang="en-US" baseline="0"/>
              <a:t>Builds a movement through engagement and advocacy</a:t>
            </a:r>
            <a:endParaRPr lang="en-US"/>
          </a:p>
        </p:txBody>
      </p:sp>
      <p:sp>
        <p:nvSpPr>
          <p:cNvPr id="4" name="Slide Number Placeholder 3"/>
          <p:cNvSpPr>
            <a:spLocks noGrp="1"/>
          </p:cNvSpPr>
          <p:nvPr>
            <p:ph type="sldNum" sz="quarter" idx="10"/>
          </p:nvPr>
        </p:nvSpPr>
        <p:spPr/>
        <p:txBody>
          <a:bodyPr/>
          <a:lstStyle/>
          <a:p>
            <a:fld id="{D2EE829F-C918-4081-84F5-F70CBAFEEF20}" type="slidenum">
              <a:rPr lang="en-US" smtClean="0"/>
              <a:t>2</a:t>
            </a:fld>
            <a:endParaRPr lang="en-US"/>
          </a:p>
        </p:txBody>
      </p:sp>
    </p:spTree>
    <p:extLst>
      <p:ext uri="{BB962C8B-B14F-4D97-AF65-F5344CB8AC3E}">
        <p14:creationId xmlns:p14="http://schemas.microsoft.com/office/powerpoint/2010/main" val="1789940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20</a:t>
            </a:fld>
            <a:endParaRPr lang="en-US"/>
          </a:p>
        </p:txBody>
      </p:sp>
    </p:spTree>
    <p:extLst>
      <p:ext uri="{BB962C8B-B14F-4D97-AF65-F5344CB8AC3E}">
        <p14:creationId xmlns:p14="http://schemas.microsoft.com/office/powerpoint/2010/main" val="4294351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21</a:t>
            </a:fld>
            <a:endParaRPr lang="en-US"/>
          </a:p>
        </p:txBody>
      </p:sp>
    </p:spTree>
    <p:extLst>
      <p:ext uri="{BB962C8B-B14F-4D97-AF65-F5344CB8AC3E}">
        <p14:creationId xmlns:p14="http://schemas.microsoft.com/office/powerpoint/2010/main" val="278103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r>
              <a:rPr lang="en-US" b="1"/>
              <a:t>Vanessa: </a:t>
            </a:r>
            <a:r>
              <a:rPr lang="en-US" b="0"/>
              <a:t>One key to understanding the collaboration game is knowing what obstacles to avoid in the game. In a moment we are about to show you a video about a concept called “The Prisoner's Dilemma”. </a:t>
            </a:r>
          </a:p>
          <a:p>
            <a:endParaRPr lang="en-US" b="0"/>
          </a:p>
          <a:p>
            <a:r>
              <a:rPr lang="en-US" b="0"/>
              <a:t>What this is, is the concept that “the game” (or in our case, the non-profit and community world) force organizations or “prisoners” to have to choose between acting in their own self-interest or not. </a:t>
            </a:r>
          </a:p>
          <a:p>
            <a:endParaRPr lang="en-US" b="0"/>
          </a:p>
          <a:p>
            <a:r>
              <a:rPr lang="en-US" b="0"/>
              <a:t>When brought into the “the game”, people can only see what they are able to see, and act in their own self-interest based off the limited information they have. It is not a fault of theirs that they cannot see what is not being shown to them. So, usually, “prisoners” choose to act in their own self interest, leading to conflict and counterproductivity to the overall community’s best interest. </a:t>
            </a:r>
          </a:p>
          <a:p>
            <a:endParaRPr lang="en-US" b="0"/>
          </a:p>
          <a:p>
            <a:r>
              <a:rPr lang="en-US" b="0"/>
              <a:t>This video will illustrate the usual thought process that people, and organizations, have when given the choice to collaborate or not. </a:t>
            </a:r>
          </a:p>
          <a:p>
            <a:endParaRPr lang="en-US" b="0"/>
          </a:p>
          <a:p>
            <a:endParaRPr lang="en-US" b="1"/>
          </a:p>
        </p:txBody>
      </p:sp>
      <p:sp>
        <p:nvSpPr>
          <p:cNvPr id="4" name="Slide Number Placeholder 3"/>
          <p:cNvSpPr>
            <a:spLocks noGrp="1"/>
          </p:cNvSpPr>
          <p:nvPr>
            <p:ph type="sldNum" sz="quarter" idx="10"/>
          </p:nvPr>
        </p:nvSpPr>
        <p:spPr/>
        <p:txBody>
          <a:bodyPr/>
          <a:lstStyle/>
          <a:p>
            <a:fld id="{D2EE829F-C918-4081-84F5-F70CBAFEEF20}" type="slidenum">
              <a:rPr lang="en-US" smtClean="0"/>
              <a:t>22</a:t>
            </a:fld>
            <a:endParaRPr lang="en-US"/>
          </a:p>
        </p:txBody>
      </p:sp>
    </p:spTree>
    <p:extLst>
      <p:ext uri="{BB962C8B-B14F-4D97-AF65-F5344CB8AC3E}">
        <p14:creationId xmlns:p14="http://schemas.microsoft.com/office/powerpoint/2010/main" val="3735012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r>
              <a:rPr lang="en-US" sz="2000" b="1"/>
              <a:t>Vanessa:</a:t>
            </a:r>
            <a:r>
              <a:rPr lang="en-US" sz="2000"/>
              <a:t> </a:t>
            </a:r>
          </a:p>
          <a:p>
            <a:r>
              <a:rPr lang="en-US" sz="2000"/>
              <a:t>*Watch Video*</a:t>
            </a:r>
          </a:p>
          <a:p>
            <a:endParaRPr lang="en-US" sz="2000"/>
          </a:p>
          <a:p>
            <a:r>
              <a:rPr lang="en-US" sz="2000"/>
              <a:t>Okay, everyone take a moment to digest what you’ve just seen and speak in your groups about what you took from this video and how this may affect you in your field of work. Are there places where you see this dilemma getting in the way of collaboration progress?</a:t>
            </a:r>
          </a:p>
          <a:p>
            <a:endParaRPr lang="en-US" sz="2000"/>
          </a:p>
          <a:p>
            <a:r>
              <a:rPr lang="en-US" sz="2000"/>
              <a:t>*Give a few minutes* </a:t>
            </a:r>
            <a:endParaRPr lang="en-US" sz="2000" b="1"/>
          </a:p>
          <a:p>
            <a:endParaRPr lang="en-US" sz="2000"/>
          </a:p>
          <a:p>
            <a:r>
              <a:rPr lang="en-US" sz="2000"/>
              <a:t>Something that is interesting about this concept is that it has many factors playing into it. For example, during a scientific study of this theory, when people were told the name of the game was “Wall Street” they were less likely to collaborate compared to when they were told the name of the came was “Community”. This can give us some comfort knowing that the work we do is truly community, and so we can hope that most people will put on their collaborating mindset. </a:t>
            </a:r>
          </a:p>
          <a:p>
            <a:endParaRPr lang="en-US" sz="2000"/>
          </a:p>
          <a:p>
            <a:r>
              <a:rPr lang="en-US" sz="2000"/>
              <a:t>This dilemma can be seen in so much of the work we do. It is a common problem we face in our coalitions and communities, causing silos and duplication. s</a:t>
            </a:r>
          </a:p>
          <a:p>
            <a:endParaRPr lang="en-US" sz="2000"/>
          </a:p>
          <a:p>
            <a:r>
              <a:rPr lang="en-US" sz="2000"/>
              <a:t>Video</a:t>
            </a:r>
          </a:p>
          <a:p>
            <a:r>
              <a:rPr lang="en-US" sz="2000"/>
              <a:t>T</a:t>
            </a:r>
            <a:r>
              <a:rPr lang="en-US" sz="2000" i="1"/>
              <a:t>wo experiments, one conducted with American college students and one with Israeli pilots and their instructors, explored the predictive power of reputation-based assessments versus the stated “name of the game” (Wall Street Game vs. Community Game) in determining players’ responses in an</a:t>
            </a:r>
            <a:r>
              <a:rPr lang="en-US" sz="2000"/>
              <a:t> N-</a:t>
            </a:r>
            <a:r>
              <a:rPr lang="en-US" sz="2000" i="1"/>
              <a:t>move Prisoner’s Dilemma. The results of these studies showed that the relevant labeling manipulations exerted far greater impact on the players’ choice to cooperate versus defect—both in the first round and overall—than anticipated by the individuals who had predicted their behavior. Reputation-based prediction, by contrast, failed to discriminate cooperators from defectors. A supplementary questionnaire study showed the generality of the relevant short-coming in naïve psychology. The implications of these findings, and the potential contribution of the present methodology to the classic pedagogical strategy of the demonstration experiment, are discussed.</a:t>
            </a:r>
            <a:endParaRPr lang="en-US" sz="2000"/>
          </a:p>
          <a:p>
            <a:r>
              <a:rPr lang="en-US" sz="2000"/>
              <a:t> </a:t>
            </a:r>
          </a:p>
          <a:p>
            <a:r>
              <a:rPr lang="en-US" sz="2000" i="1"/>
              <a:t>From &lt;</a:t>
            </a:r>
            <a:r>
              <a:rPr lang="en-US" sz="2000" i="1">
                <a:hlinkClick r:id="rId3"/>
              </a:rPr>
              <a:t>https://journals.sagepub.com/doi/abs/10.1177/0146167204264004</a:t>
            </a:r>
            <a:r>
              <a:rPr lang="en-US" sz="2000" i="1"/>
              <a:t>&gt; </a:t>
            </a:r>
            <a:endParaRPr lang="en-US" sz="2000"/>
          </a:p>
          <a:p>
            <a:r>
              <a:rPr lang="en-US" sz="2000"/>
              <a:t> </a:t>
            </a:r>
          </a:p>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23</a:t>
            </a:fld>
            <a:endParaRPr lang="en-US"/>
          </a:p>
        </p:txBody>
      </p:sp>
    </p:spTree>
    <p:extLst>
      <p:ext uri="{BB962C8B-B14F-4D97-AF65-F5344CB8AC3E}">
        <p14:creationId xmlns:p14="http://schemas.microsoft.com/office/powerpoint/2010/main" val="234049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24</a:t>
            </a:fld>
            <a:endParaRPr lang="en-US"/>
          </a:p>
        </p:txBody>
      </p:sp>
    </p:spTree>
    <p:extLst>
      <p:ext uri="{BB962C8B-B14F-4D97-AF65-F5344CB8AC3E}">
        <p14:creationId xmlns:p14="http://schemas.microsoft.com/office/powerpoint/2010/main" val="2946056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25</a:t>
            </a:fld>
            <a:endParaRPr lang="en-US"/>
          </a:p>
        </p:txBody>
      </p:sp>
    </p:spTree>
    <p:extLst>
      <p:ext uri="{BB962C8B-B14F-4D97-AF65-F5344CB8AC3E}">
        <p14:creationId xmlns:p14="http://schemas.microsoft.com/office/powerpoint/2010/main" val="2274419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26</a:t>
            </a:fld>
            <a:endParaRPr lang="en-US"/>
          </a:p>
        </p:txBody>
      </p:sp>
    </p:spTree>
    <p:extLst>
      <p:ext uri="{BB962C8B-B14F-4D97-AF65-F5344CB8AC3E}">
        <p14:creationId xmlns:p14="http://schemas.microsoft.com/office/powerpoint/2010/main" val="772024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27</a:t>
            </a:fld>
            <a:endParaRPr lang="en-US"/>
          </a:p>
        </p:txBody>
      </p:sp>
    </p:spTree>
    <p:extLst>
      <p:ext uri="{BB962C8B-B14F-4D97-AF65-F5344CB8AC3E}">
        <p14:creationId xmlns:p14="http://schemas.microsoft.com/office/powerpoint/2010/main" val="3718751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28</a:t>
            </a:fld>
            <a:endParaRPr lang="en-US"/>
          </a:p>
        </p:txBody>
      </p:sp>
    </p:spTree>
    <p:extLst>
      <p:ext uri="{BB962C8B-B14F-4D97-AF65-F5344CB8AC3E}">
        <p14:creationId xmlns:p14="http://schemas.microsoft.com/office/powerpoint/2010/main" val="3886532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29</a:t>
            </a:fld>
            <a:endParaRPr lang="en-US"/>
          </a:p>
        </p:txBody>
      </p:sp>
    </p:spTree>
    <p:extLst>
      <p:ext uri="{BB962C8B-B14F-4D97-AF65-F5344CB8AC3E}">
        <p14:creationId xmlns:p14="http://schemas.microsoft.com/office/powerpoint/2010/main" val="4077155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3</a:t>
            </a:fld>
            <a:endParaRPr lang="en-US"/>
          </a:p>
        </p:txBody>
      </p:sp>
    </p:spTree>
    <p:extLst>
      <p:ext uri="{BB962C8B-B14F-4D97-AF65-F5344CB8AC3E}">
        <p14:creationId xmlns:p14="http://schemas.microsoft.com/office/powerpoint/2010/main" val="1747952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30</a:t>
            </a:fld>
            <a:endParaRPr lang="en-US"/>
          </a:p>
        </p:txBody>
      </p:sp>
    </p:spTree>
    <p:extLst>
      <p:ext uri="{BB962C8B-B14F-4D97-AF65-F5344CB8AC3E}">
        <p14:creationId xmlns:p14="http://schemas.microsoft.com/office/powerpoint/2010/main" val="1098400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31</a:t>
            </a:fld>
            <a:endParaRPr lang="en-US"/>
          </a:p>
        </p:txBody>
      </p:sp>
    </p:spTree>
    <p:extLst>
      <p:ext uri="{BB962C8B-B14F-4D97-AF65-F5344CB8AC3E}">
        <p14:creationId xmlns:p14="http://schemas.microsoft.com/office/powerpoint/2010/main" val="301275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736600"/>
            <a:ext cx="4521200" cy="2544763"/>
          </a:xfrm>
        </p:spPr>
      </p:sp>
      <p:sp>
        <p:nvSpPr>
          <p:cNvPr id="3" name="Notes Placeholder 2"/>
          <p:cNvSpPr>
            <a:spLocks noGrp="1"/>
          </p:cNvSpPr>
          <p:nvPr>
            <p:ph type="body" idx="1"/>
          </p:nvPr>
        </p:nvSpPr>
        <p:spPr>
          <a:xfrm>
            <a:off x="701039" y="3688777"/>
            <a:ext cx="5608320" cy="4691457"/>
          </a:xfrm>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32</a:t>
            </a:fld>
            <a:endParaRPr lang="en-US"/>
          </a:p>
        </p:txBody>
      </p:sp>
    </p:spTree>
    <p:extLst>
      <p:ext uri="{BB962C8B-B14F-4D97-AF65-F5344CB8AC3E}">
        <p14:creationId xmlns:p14="http://schemas.microsoft.com/office/powerpoint/2010/main" val="614846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33</a:t>
            </a:fld>
            <a:endParaRPr lang="en-US"/>
          </a:p>
        </p:txBody>
      </p:sp>
    </p:spTree>
    <p:extLst>
      <p:ext uri="{BB962C8B-B14F-4D97-AF65-F5344CB8AC3E}">
        <p14:creationId xmlns:p14="http://schemas.microsoft.com/office/powerpoint/2010/main" val="3639590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34</a:t>
            </a:fld>
            <a:endParaRPr lang="en-US"/>
          </a:p>
        </p:txBody>
      </p:sp>
    </p:spTree>
    <p:extLst>
      <p:ext uri="{BB962C8B-B14F-4D97-AF65-F5344CB8AC3E}">
        <p14:creationId xmlns:p14="http://schemas.microsoft.com/office/powerpoint/2010/main" val="1767735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35</a:t>
            </a:fld>
            <a:endParaRPr lang="en-US"/>
          </a:p>
        </p:txBody>
      </p:sp>
    </p:spTree>
    <p:extLst>
      <p:ext uri="{BB962C8B-B14F-4D97-AF65-F5344CB8AC3E}">
        <p14:creationId xmlns:p14="http://schemas.microsoft.com/office/powerpoint/2010/main" val="42135595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36</a:t>
            </a:fld>
            <a:endParaRPr lang="en-US"/>
          </a:p>
        </p:txBody>
      </p:sp>
    </p:spTree>
    <p:extLst>
      <p:ext uri="{BB962C8B-B14F-4D97-AF65-F5344CB8AC3E}">
        <p14:creationId xmlns:p14="http://schemas.microsoft.com/office/powerpoint/2010/main" val="2626363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37</a:t>
            </a:fld>
            <a:endParaRPr lang="en-US"/>
          </a:p>
        </p:txBody>
      </p:sp>
    </p:spTree>
    <p:extLst>
      <p:ext uri="{BB962C8B-B14F-4D97-AF65-F5344CB8AC3E}">
        <p14:creationId xmlns:p14="http://schemas.microsoft.com/office/powerpoint/2010/main" val="8312260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38</a:t>
            </a:fld>
            <a:endParaRPr lang="en-US"/>
          </a:p>
        </p:txBody>
      </p:sp>
    </p:spTree>
    <p:extLst>
      <p:ext uri="{BB962C8B-B14F-4D97-AF65-F5344CB8AC3E}">
        <p14:creationId xmlns:p14="http://schemas.microsoft.com/office/powerpoint/2010/main" val="37554651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r>
              <a:rPr lang="en-US"/>
              <a:t>Canopy’s Community Learning Model </a:t>
            </a:r>
          </a:p>
        </p:txBody>
      </p:sp>
      <p:sp>
        <p:nvSpPr>
          <p:cNvPr id="4" name="Slide Number Placeholder 3"/>
          <p:cNvSpPr>
            <a:spLocks noGrp="1"/>
          </p:cNvSpPr>
          <p:nvPr>
            <p:ph type="sldNum" sz="quarter" idx="10"/>
          </p:nvPr>
        </p:nvSpPr>
        <p:spPr/>
        <p:txBody>
          <a:bodyPr/>
          <a:lstStyle/>
          <a:p>
            <a:fld id="{D2EE829F-C918-4081-84F5-F70CBAFEEF20}" type="slidenum">
              <a:rPr lang="en-US" smtClean="0"/>
              <a:t>39</a:t>
            </a:fld>
            <a:endParaRPr lang="en-US"/>
          </a:p>
        </p:txBody>
      </p:sp>
    </p:spTree>
    <p:extLst>
      <p:ext uri="{BB962C8B-B14F-4D97-AF65-F5344CB8AC3E}">
        <p14:creationId xmlns:p14="http://schemas.microsoft.com/office/powerpoint/2010/main" val="2688318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4</a:t>
            </a:fld>
            <a:endParaRPr lang="en-US"/>
          </a:p>
        </p:txBody>
      </p:sp>
    </p:spTree>
    <p:extLst>
      <p:ext uri="{BB962C8B-B14F-4D97-AF65-F5344CB8AC3E}">
        <p14:creationId xmlns:p14="http://schemas.microsoft.com/office/powerpoint/2010/main" val="13603686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r>
              <a:rPr lang="en-US"/>
              <a:t>In a spirit</a:t>
            </a:r>
            <a:r>
              <a:rPr lang="en-US" baseline="0"/>
              <a:t> similar to other collective impact models, The Civic Canopy supports groups to design and facilitate collaborative work suing a research-based Community Learning Model that focuses on results, includes relevant and diverse stakeholders in thoughtful dialogue, and develops action plans and structures for learning from results—all within a culture of trust and collaboration.</a:t>
            </a:r>
          </a:p>
          <a:p>
            <a:endParaRPr lang="en-US" baseline="0"/>
          </a:p>
          <a:p>
            <a:r>
              <a:rPr lang="en-US" baseline="0"/>
              <a:t>The Community Learning Model Rubric is intended for groups to assess where they are in their collaborative work and identify where they would like to focus their time and attention. The rubric is NOT intended to rate the quality of collaborative work. Instead, it is a tool designed to support collaboratives through the developmental process of building a culture of collaboration. Routine use of the rubric will also help identify what types of supports, services, and expertise The Civic Canopy can provide, tailoring support along the way. This tool is meant to be completed at the beginning and end of an efforts work with The Civic Canopy, and ideally is used throughout the group’s work to assess progress and identify areas for focus. </a:t>
            </a:r>
          </a:p>
        </p:txBody>
      </p:sp>
      <p:sp>
        <p:nvSpPr>
          <p:cNvPr id="4" name="Slide Number Placeholder 3"/>
          <p:cNvSpPr>
            <a:spLocks noGrp="1"/>
          </p:cNvSpPr>
          <p:nvPr>
            <p:ph type="sldNum" sz="quarter" idx="5"/>
          </p:nvPr>
        </p:nvSpPr>
        <p:spPr/>
        <p:txBody>
          <a:bodyPr/>
          <a:lstStyle/>
          <a:p>
            <a:fld id="{D2EE829F-C918-4081-84F5-F70CBAFEEF20}" type="slidenum">
              <a:rPr lang="en-US" smtClean="0"/>
              <a:t>40</a:t>
            </a:fld>
            <a:endParaRPr lang="en-US"/>
          </a:p>
        </p:txBody>
      </p:sp>
    </p:spTree>
    <p:extLst>
      <p:ext uri="{BB962C8B-B14F-4D97-AF65-F5344CB8AC3E}">
        <p14:creationId xmlns:p14="http://schemas.microsoft.com/office/powerpoint/2010/main" val="10491272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41</a:t>
            </a:fld>
            <a:endParaRPr lang="en-US"/>
          </a:p>
        </p:txBody>
      </p:sp>
    </p:spTree>
    <p:extLst>
      <p:ext uri="{BB962C8B-B14F-4D97-AF65-F5344CB8AC3E}">
        <p14:creationId xmlns:p14="http://schemas.microsoft.com/office/powerpoint/2010/main" val="5226580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42</a:t>
            </a:fld>
            <a:endParaRPr lang="en-US"/>
          </a:p>
        </p:txBody>
      </p:sp>
    </p:spTree>
    <p:extLst>
      <p:ext uri="{BB962C8B-B14F-4D97-AF65-F5344CB8AC3E}">
        <p14:creationId xmlns:p14="http://schemas.microsoft.com/office/powerpoint/2010/main" val="18280033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43</a:t>
            </a:fld>
            <a:endParaRPr lang="en-US"/>
          </a:p>
        </p:txBody>
      </p:sp>
    </p:spTree>
    <p:extLst>
      <p:ext uri="{BB962C8B-B14F-4D97-AF65-F5344CB8AC3E}">
        <p14:creationId xmlns:p14="http://schemas.microsoft.com/office/powerpoint/2010/main" val="13975884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44</a:t>
            </a:fld>
            <a:endParaRPr lang="en-US"/>
          </a:p>
        </p:txBody>
      </p:sp>
    </p:spTree>
    <p:extLst>
      <p:ext uri="{BB962C8B-B14F-4D97-AF65-F5344CB8AC3E}">
        <p14:creationId xmlns:p14="http://schemas.microsoft.com/office/powerpoint/2010/main" val="41088818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45</a:t>
            </a:fld>
            <a:endParaRPr lang="en-US"/>
          </a:p>
        </p:txBody>
      </p:sp>
    </p:spTree>
    <p:extLst>
      <p:ext uri="{BB962C8B-B14F-4D97-AF65-F5344CB8AC3E}">
        <p14:creationId xmlns:p14="http://schemas.microsoft.com/office/powerpoint/2010/main" val="31481813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46</a:t>
            </a:fld>
            <a:endParaRPr lang="en-US"/>
          </a:p>
        </p:txBody>
      </p:sp>
    </p:spTree>
    <p:extLst>
      <p:ext uri="{BB962C8B-B14F-4D97-AF65-F5344CB8AC3E}">
        <p14:creationId xmlns:p14="http://schemas.microsoft.com/office/powerpoint/2010/main" val="1616608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47</a:t>
            </a:fld>
            <a:endParaRPr lang="en-US"/>
          </a:p>
        </p:txBody>
      </p:sp>
    </p:spTree>
    <p:extLst>
      <p:ext uri="{BB962C8B-B14F-4D97-AF65-F5344CB8AC3E}">
        <p14:creationId xmlns:p14="http://schemas.microsoft.com/office/powerpoint/2010/main" val="19067647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48</a:t>
            </a:fld>
            <a:endParaRPr lang="en-US"/>
          </a:p>
        </p:txBody>
      </p:sp>
    </p:spTree>
    <p:extLst>
      <p:ext uri="{BB962C8B-B14F-4D97-AF65-F5344CB8AC3E}">
        <p14:creationId xmlns:p14="http://schemas.microsoft.com/office/powerpoint/2010/main" val="2907902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5</a:t>
            </a:fld>
            <a:endParaRPr lang="en-US"/>
          </a:p>
        </p:txBody>
      </p:sp>
    </p:spTree>
    <p:extLst>
      <p:ext uri="{BB962C8B-B14F-4D97-AF65-F5344CB8AC3E}">
        <p14:creationId xmlns:p14="http://schemas.microsoft.com/office/powerpoint/2010/main" val="2903330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EE829F-C918-4081-84F5-F70CBAFEEF20}" type="slidenum">
              <a:rPr lang="en-US" smtClean="0"/>
              <a:t>6</a:t>
            </a:fld>
            <a:endParaRPr lang="en-US"/>
          </a:p>
        </p:txBody>
      </p:sp>
    </p:spTree>
    <p:extLst>
      <p:ext uri="{BB962C8B-B14F-4D97-AF65-F5344CB8AC3E}">
        <p14:creationId xmlns:p14="http://schemas.microsoft.com/office/powerpoint/2010/main" val="4268273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r>
              <a:rPr lang="en-US"/>
              <a:t>Jodi</a:t>
            </a:r>
          </a:p>
          <a:p>
            <a:pPr marL="318528" indent="-318528">
              <a:buFont typeface="Arial" panose="020B0604020202020204" pitchFamily="34" charset="0"/>
              <a:buChar char="•"/>
            </a:pPr>
            <a:r>
              <a:rPr lang="en-US"/>
              <a:t>Share objectives for the session</a:t>
            </a:r>
          </a:p>
          <a:p>
            <a:pPr marL="318528" indent="-318528">
              <a:buFont typeface="Arial" panose="020B0604020202020204" pitchFamily="34" charset="0"/>
              <a:buChar char="•"/>
            </a:pPr>
            <a:r>
              <a:rPr lang="en-US"/>
              <a:t>Ask people to take a minute to reflect on what they are most challenged by in their collaborative work, and write it on the full size sheet of paper located on the table </a:t>
            </a:r>
          </a:p>
        </p:txBody>
      </p:sp>
      <p:sp>
        <p:nvSpPr>
          <p:cNvPr id="4" name="Slide Number Placeholder 3"/>
          <p:cNvSpPr>
            <a:spLocks noGrp="1"/>
          </p:cNvSpPr>
          <p:nvPr>
            <p:ph type="sldNum" sz="quarter" idx="10"/>
          </p:nvPr>
        </p:nvSpPr>
        <p:spPr/>
        <p:txBody>
          <a:bodyPr/>
          <a:lstStyle/>
          <a:p>
            <a:pPr defTabSz="1667134">
              <a:defRPr/>
            </a:pPr>
            <a:fld id="{CF1CE572-BED2-3748-8D1E-29E4F096B5CE}" type="slidenum">
              <a:rPr lang="en-US">
                <a:solidFill>
                  <a:prstClr val="black"/>
                </a:solidFill>
                <a:latin typeface="Calibri" panose="020F0502020204030204"/>
              </a:rPr>
              <a:pPr defTabSz="166713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015470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r>
              <a:rPr lang="en-US"/>
              <a:t>Jodi</a:t>
            </a:r>
          </a:p>
          <a:p>
            <a:endParaRPr lang="en-US"/>
          </a:p>
          <a:p>
            <a:pPr marL="318528" indent="-318528">
              <a:buFont typeface="Arial" panose="020B0604020202020204" pitchFamily="34" charset="0"/>
              <a:buChar char="•"/>
            </a:pPr>
            <a:r>
              <a:rPr lang="en-US"/>
              <a:t>We have a certain model in our head for how collaborative work goes </a:t>
            </a:r>
          </a:p>
          <a:p>
            <a:pPr marL="318528" indent="-318528">
              <a:buFont typeface="Arial" panose="020B0604020202020204" pitchFamily="34" charset="0"/>
              <a:buChar char="•"/>
            </a:pPr>
            <a:r>
              <a:rPr lang="en-US"/>
              <a:t>It includes these performance stages</a:t>
            </a:r>
          </a:p>
          <a:p>
            <a:pPr marL="1167931" lvl="1" indent="-318528">
              <a:buFont typeface="Arial" panose="020B0604020202020204" pitchFamily="34" charset="0"/>
              <a:buChar char="•"/>
            </a:pPr>
            <a:r>
              <a:rPr lang="en-US"/>
              <a:t>The initial creation or ideation phase – it’s creative, it’s messy, things are certain yet there is a feeling of hope/excitement/possibility, lots of perspectives bouncing ideas, flat structure</a:t>
            </a:r>
          </a:p>
          <a:p>
            <a:pPr marL="1167931" lvl="1" indent="-318528">
              <a:buFont typeface="Arial" panose="020B0604020202020204" pitchFamily="34" charset="0"/>
              <a:buChar char="•"/>
            </a:pPr>
            <a:r>
              <a:rPr lang="en-US"/>
              <a:t>The idea is developed  and grows into something– ideas start taking shape, adaptation and flexibility is abundant, emerging practice and tolerance for risk</a:t>
            </a:r>
          </a:p>
          <a:p>
            <a:pPr marL="1167931" lvl="1" indent="-318528">
              <a:buFont typeface="Arial" panose="020B0604020202020204" pitchFamily="34" charset="0"/>
              <a:buChar char="•"/>
            </a:pPr>
            <a:r>
              <a:rPr lang="en-US"/>
              <a:t>Things are really rocking – we know what we are doing and how we are doing it, structures routines and processes are grounded, we are seeing early returns/successes</a:t>
            </a:r>
          </a:p>
          <a:p>
            <a:pPr marL="318528" indent="-318528">
              <a:buFont typeface="Arial" panose="020B0604020202020204" pitchFamily="34" charset="0"/>
              <a:buChar char="•"/>
            </a:pPr>
            <a:endParaRPr lang="en-US"/>
          </a:p>
          <a:p>
            <a:pPr marL="318528" indent="-318528">
              <a:buFont typeface="Arial" panose="020B0604020202020204" pitchFamily="34" charset="0"/>
              <a:buChar char="•"/>
            </a:pPr>
            <a:r>
              <a:rPr lang="en-US"/>
              <a:t>AND…. If this is the model we have in our head, what happens when we hit a bump, a new idea or direction emerges, things stall, new perspectives join in</a:t>
            </a:r>
          </a:p>
          <a:p>
            <a:pPr marL="318528" indent="-318528">
              <a:buFont typeface="Arial" panose="020B0604020202020204" pitchFamily="34" charset="0"/>
              <a:buChar char="•"/>
            </a:pPr>
            <a:r>
              <a:rPr lang="en-US"/>
              <a:t>A sense of swirliness abounds --- who’s been part of a collaborative that is trucking along and then</a:t>
            </a:r>
          </a:p>
          <a:p>
            <a:pPr marL="1167931" lvl="1" indent="-318528">
              <a:buFont typeface="Arial" panose="020B0604020202020204" pitchFamily="34" charset="0"/>
              <a:buChar char="•"/>
            </a:pPr>
            <a:r>
              <a:rPr lang="en-US"/>
              <a:t>What exactly are we doing?</a:t>
            </a:r>
          </a:p>
          <a:p>
            <a:pPr marL="1167931" lvl="1" indent="-318528">
              <a:buFont typeface="Arial" panose="020B0604020202020204" pitchFamily="34" charset="0"/>
              <a:buChar char="•"/>
            </a:pPr>
            <a:r>
              <a:rPr lang="en-US"/>
              <a:t>Why or to what end?</a:t>
            </a:r>
          </a:p>
          <a:p>
            <a:pPr marL="1167931" lvl="1" indent="-318528">
              <a:buFont typeface="Arial" panose="020B0604020202020204" pitchFamily="34" charset="0"/>
              <a:buChar char="•"/>
            </a:pPr>
            <a:r>
              <a:rPr lang="en-US"/>
              <a:t>Is this the way to organize ourselves?</a:t>
            </a:r>
          </a:p>
          <a:p>
            <a:pPr marL="1167931" lvl="1" indent="-318528">
              <a:buFont typeface="Arial" panose="020B0604020202020204" pitchFamily="34" charset="0"/>
              <a:buChar char="•"/>
            </a:pPr>
            <a:r>
              <a:rPr lang="en-US"/>
              <a:t>?????</a:t>
            </a:r>
          </a:p>
        </p:txBody>
      </p:sp>
      <p:sp>
        <p:nvSpPr>
          <p:cNvPr id="4" name="Slide Number Placeholder 3"/>
          <p:cNvSpPr>
            <a:spLocks noGrp="1"/>
          </p:cNvSpPr>
          <p:nvPr>
            <p:ph type="sldNum" sz="quarter" idx="5"/>
          </p:nvPr>
        </p:nvSpPr>
        <p:spPr/>
        <p:txBody>
          <a:bodyPr/>
          <a:lstStyle/>
          <a:p>
            <a:pPr defTabSz="1667134">
              <a:defRPr/>
            </a:pPr>
            <a:fld id="{CF1CE572-BED2-3748-8D1E-29E4F096B5CE}" type="slidenum">
              <a:rPr lang="en-US">
                <a:solidFill>
                  <a:prstClr val="black"/>
                </a:solidFill>
                <a:latin typeface="Calibri" panose="020F0502020204030204"/>
              </a:rPr>
              <a:pPr defTabSz="166713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61902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674688"/>
            <a:ext cx="2500313" cy="1406525"/>
          </a:xfrm>
        </p:spPr>
      </p:sp>
      <p:sp>
        <p:nvSpPr>
          <p:cNvPr id="3" name="Notes Placeholder 2"/>
          <p:cNvSpPr>
            <a:spLocks noGrp="1"/>
          </p:cNvSpPr>
          <p:nvPr>
            <p:ph type="body" idx="1"/>
          </p:nvPr>
        </p:nvSpPr>
        <p:spPr/>
        <p:txBody>
          <a:bodyPr/>
          <a:lstStyle/>
          <a:p>
            <a:r>
              <a:rPr lang="en-US"/>
              <a:t>Jodi - Let’s normalize this feeling by understanding, it’s not a linear model or frame </a:t>
            </a:r>
          </a:p>
          <a:p>
            <a:endParaRPr lang="en-US"/>
          </a:p>
          <a:p>
            <a:r>
              <a:rPr lang="en-US"/>
              <a:t>There is a super important renewal loop – that adds value, describes the feeling and importance of these phases, can help lessen or at least understand </a:t>
            </a:r>
          </a:p>
          <a:p>
            <a:pPr marL="318528" indent="-318528">
              <a:buFont typeface="Arial" panose="020B0604020202020204" pitchFamily="34" charset="0"/>
              <a:buChar char="•"/>
            </a:pPr>
            <a:r>
              <a:rPr lang="en-US"/>
              <a:t>feelings of pressure or frustration; identify what’s behind sense of loss, anger or blame; calls us to re-remember what is at the essence of the work – relationships, values</a:t>
            </a:r>
          </a:p>
          <a:p>
            <a:pPr marL="318528" indent="-318528">
              <a:buFont typeface="Arial" panose="020B0604020202020204" pitchFamily="34" charset="0"/>
              <a:buChar char="•"/>
            </a:pPr>
            <a:r>
              <a:rPr lang="en-US"/>
              <a:t>Creates space for new energy, sense of urgency (we aren’t done)</a:t>
            </a:r>
          </a:p>
          <a:p>
            <a:pPr marL="318528" indent="-318528">
              <a:buFont typeface="Arial" panose="020B0604020202020204" pitchFamily="34" charset="0"/>
              <a:buChar char="•"/>
            </a:pPr>
            <a:r>
              <a:rPr lang="en-US"/>
              <a:t>Which then promotes exploration – space for new or updated thinking, expanding possibilities and buy-in,</a:t>
            </a:r>
          </a:p>
          <a:p>
            <a:pPr marL="318528" indent="-318528">
              <a:buFont typeface="Arial" panose="020B0604020202020204" pitchFamily="34" charset="0"/>
              <a:buChar char="•"/>
            </a:pPr>
            <a:r>
              <a:rPr lang="en-US"/>
              <a:t>Basically re-birthing into next performance loop</a:t>
            </a:r>
          </a:p>
          <a:p>
            <a:endParaRPr lang="en-US"/>
          </a:p>
          <a:p>
            <a:pPr marL="318528" indent="-318528">
              <a:buFont typeface="Arial" panose="020B0604020202020204" pitchFamily="34" charset="0"/>
              <a:buChar char="•"/>
            </a:pPr>
            <a:r>
              <a:rPr lang="en-US"/>
              <a:t>Release </a:t>
            </a:r>
          </a:p>
          <a:p>
            <a:endParaRPr lang="en-US"/>
          </a:p>
        </p:txBody>
      </p:sp>
      <p:sp>
        <p:nvSpPr>
          <p:cNvPr id="4" name="Slide Number Placeholder 3"/>
          <p:cNvSpPr>
            <a:spLocks noGrp="1"/>
          </p:cNvSpPr>
          <p:nvPr>
            <p:ph type="sldNum" sz="quarter" idx="5"/>
          </p:nvPr>
        </p:nvSpPr>
        <p:spPr/>
        <p:txBody>
          <a:bodyPr/>
          <a:lstStyle/>
          <a:p>
            <a:pPr defTabSz="1667134">
              <a:defRPr/>
            </a:pPr>
            <a:fld id="{CF1CE572-BED2-3748-8D1E-29E4F096B5CE}" type="slidenum">
              <a:rPr lang="en-US">
                <a:solidFill>
                  <a:prstClr val="black"/>
                </a:solidFill>
                <a:latin typeface="Calibri" panose="020F0502020204030204"/>
              </a:rPr>
              <a:pPr defTabSz="166713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554271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1" y="4196626"/>
            <a:ext cx="12191999" cy="2661373"/>
          </a:xfrm>
          <a:prstGeom prst="rect">
            <a:avLst/>
          </a:prstGeom>
          <a:solidFill>
            <a:srgbClr val="6D7076"/>
          </a:solidFill>
          <a:ln>
            <a:solidFill>
              <a:srgbClr val="6D7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22300987-DC00-47B1-B315-8317B0F94518}"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885" y="694481"/>
            <a:ext cx="5494115" cy="1498395"/>
          </a:xfrm>
          <a:prstGeom prst="rect">
            <a:avLst/>
          </a:prstGeom>
        </p:spPr>
      </p:pic>
      <p:sp>
        <p:nvSpPr>
          <p:cNvPr id="2" name="Title 1"/>
          <p:cNvSpPr>
            <a:spLocks noGrp="1"/>
          </p:cNvSpPr>
          <p:nvPr>
            <p:ph type="ctrTitle"/>
          </p:nvPr>
        </p:nvSpPr>
        <p:spPr>
          <a:xfrm>
            <a:off x="1828800" y="4261940"/>
            <a:ext cx="9137072" cy="1005611"/>
          </a:xfrm>
        </p:spPr>
        <p:txBody>
          <a:bodyPr anchor="t">
            <a:normAutofit/>
          </a:bodyPr>
          <a:lstStyle>
            <a:lvl1pPr algn="r">
              <a:defRPr sz="44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821872" y="5528469"/>
            <a:ext cx="9144000" cy="1655762"/>
          </a:xfrm>
        </p:spPr>
        <p:txBody>
          <a:bodyPr/>
          <a:lstStyle>
            <a:lvl1pPr marL="0" indent="0" algn="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3099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10697"/>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2300987-DC00-47B1-B315-8317B0F94518}" type="datetimeFigureOut">
              <a:rPr lang="en-US" smtClean="0"/>
              <a:pPr/>
              <a:t>1/16/2020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spTree>
    <p:extLst>
      <p:ext uri="{BB962C8B-B14F-4D97-AF65-F5344CB8AC3E}">
        <p14:creationId xmlns:p14="http://schemas.microsoft.com/office/powerpoint/2010/main" val="374002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300987-DC00-47B1-B315-8317B0F94518}"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15596-440B-46B9-9AAE-2FB927BBE95E}" type="slidenum">
              <a:rPr lang="en-US" smtClean="0"/>
              <a:t>‹#›</a:t>
            </a:fld>
            <a:endParaRPr lang="en-US"/>
          </a:p>
        </p:txBody>
      </p:sp>
    </p:spTree>
    <p:extLst>
      <p:ext uri="{BB962C8B-B14F-4D97-AF65-F5344CB8AC3E}">
        <p14:creationId xmlns:p14="http://schemas.microsoft.com/office/powerpoint/2010/main" val="3308474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EA5EF-98E3-8B44-8092-D9412FD357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FE0EA6-BB45-A847-B9B1-CD061005CA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8C628B-2F73-1D47-96FE-1BD1956C0AC1}"/>
              </a:ext>
            </a:extLst>
          </p:cNvPr>
          <p:cNvSpPr>
            <a:spLocks noGrp="1"/>
          </p:cNvSpPr>
          <p:nvPr>
            <p:ph type="dt" sz="half" idx="10"/>
          </p:nvPr>
        </p:nvSpPr>
        <p:spPr/>
        <p:txBody>
          <a:bodyPr/>
          <a:lstStyle/>
          <a:p>
            <a:fld id="{D215EB9F-733D-D140-8E93-73C80AEBC178}" type="datetimeFigureOut">
              <a:rPr lang="en-US" smtClean="0"/>
              <a:t>1/16/2020</a:t>
            </a:fld>
            <a:endParaRPr lang="en-US"/>
          </a:p>
        </p:txBody>
      </p:sp>
      <p:sp>
        <p:nvSpPr>
          <p:cNvPr id="5" name="Footer Placeholder 4">
            <a:extLst>
              <a:ext uri="{FF2B5EF4-FFF2-40B4-BE49-F238E27FC236}">
                <a16:creationId xmlns:a16="http://schemas.microsoft.com/office/drawing/2014/main" id="{60CCEBF1-BA34-AF47-AACB-2E9400EFB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BC2503-C2EC-9B40-BE7B-32A56E8C8F10}"/>
              </a:ext>
            </a:extLst>
          </p:cNvPr>
          <p:cNvSpPr>
            <a:spLocks noGrp="1"/>
          </p:cNvSpPr>
          <p:nvPr>
            <p:ph type="sldNum" sz="quarter" idx="12"/>
          </p:nvPr>
        </p:nvSpPr>
        <p:spPr/>
        <p:txBody>
          <a:bodyPr/>
          <a:lstStyle/>
          <a:p>
            <a:fld id="{D2872F7F-073D-064B-9364-AF0E7597095C}" type="slidenum">
              <a:rPr lang="en-US" smtClean="0"/>
              <a:t>‹#›</a:t>
            </a:fld>
            <a:endParaRPr lang="en-US"/>
          </a:p>
        </p:txBody>
      </p:sp>
    </p:spTree>
    <p:extLst>
      <p:ext uri="{BB962C8B-B14F-4D97-AF65-F5344CB8AC3E}">
        <p14:creationId xmlns:p14="http://schemas.microsoft.com/office/powerpoint/2010/main" val="2536205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1983-BBE8-0842-91D8-50B7508CE1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5D8F6F-BF9F-7748-BB06-4ADD24E3BE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CDDA33-4F55-7D46-8F92-31ED031EB8EA}"/>
              </a:ext>
            </a:extLst>
          </p:cNvPr>
          <p:cNvSpPr>
            <a:spLocks noGrp="1"/>
          </p:cNvSpPr>
          <p:nvPr>
            <p:ph type="dt" sz="half" idx="10"/>
          </p:nvPr>
        </p:nvSpPr>
        <p:spPr/>
        <p:txBody>
          <a:bodyPr/>
          <a:lstStyle/>
          <a:p>
            <a:fld id="{D215EB9F-733D-D140-8E93-73C80AEBC178}" type="datetimeFigureOut">
              <a:rPr lang="en-US" smtClean="0"/>
              <a:t>1/16/2020</a:t>
            </a:fld>
            <a:endParaRPr lang="en-US"/>
          </a:p>
        </p:txBody>
      </p:sp>
      <p:sp>
        <p:nvSpPr>
          <p:cNvPr id="5" name="Footer Placeholder 4">
            <a:extLst>
              <a:ext uri="{FF2B5EF4-FFF2-40B4-BE49-F238E27FC236}">
                <a16:creationId xmlns:a16="http://schemas.microsoft.com/office/drawing/2014/main" id="{F7BCD6D2-94D1-1A43-BBF1-CFFE12602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409C1-42FD-8C43-A04A-638164813000}"/>
              </a:ext>
            </a:extLst>
          </p:cNvPr>
          <p:cNvSpPr>
            <a:spLocks noGrp="1"/>
          </p:cNvSpPr>
          <p:nvPr>
            <p:ph type="sldNum" sz="quarter" idx="12"/>
          </p:nvPr>
        </p:nvSpPr>
        <p:spPr/>
        <p:txBody>
          <a:bodyPr/>
          <a:lstStyle/>
          <a:p>
            <a:fld id="{D2872F7F-073D-064B-9364-AF0E7597095C}" type="slidenum">
              <a:rPr lang="en-US" smtClean="0"/>
              <a:t>‹#›</a:t>
            </a:fld>
            <a:endParaRPr lang="en-US"/>
          </a:p>
        </p:txBody>
      </p:sp>
    </p:spTree>
    <p:extLst>
      <p:ext uri="{BB962C8B-B14F-4D97-AF65-F5344CB8AC3E}">
        <p14:creationId xmlns:p14="http://schemas.microsoft.com/office/powerpoint/2010/main" val="3997596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0121-E86A-B442-85C3-5D025A704C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A8342C-45C2-C04D-8F45-4A4F85F10E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E95169-929D-4146-9C55-8055C32C78FC}"/>
              </a:ext>
            </a:extLst>
          </p:cNvPr>
          <p:cNvSpPr>
            <a:spLocks noGrp="1"/>
          </p:cNvSpPr>
          <p:nvPr>
            <p:ph type="dt" sz="half" idx="10"/>
          </p:nvPr>
        </p:nvSpPr>
        <p:spPr/>
        <p:txBody>
          <a:bodyPr/>
          <a:lstStyle/>
          <a:p>
            <a:fld id="{D215EB9F-733D-D140-8E93-73C80AEBC178}" type="datetimeFigureOut">
              <a:rPr lang="en-US" smtClean="0"/>
              <a:t>1/16/2020</a:t>
            </a:fld>
            <a:endParaRPr lang="en-US"/>
          </a:p>
        </p:txBody>
      </p:sp>
      <p:sp>
        <p:nvSpPr>
          <p:cNvPr id="5" name="Footer Placeholder 4">
            <a:extLst>
              <a:ext uri="{FF2B5EF4-FFF2-40B4-BE49-F238E27FC236}">
                <a16:creationId xmlns:a16="http://schemas.microsoft.com/office/drawing/2014/main" id="{1D420533-F6CE-3B41-B5D4-EEFFBB1EE2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87928-D414-684C-8545-9C33B89C449B}"/>
              </a:ext>
            </a:extLst>
          </p:cNvPr>
          <p:cNvSpPr>
            <a:spLocks noGrp="1"/>
          </p:cNvSpPr>
          <p:nvPr>
            <p:ph type="sldNum" sz="quarter" idx="12"/>
          </p:nvPr>
        </p:nvSpPr>
        <p:spPr/>
        <p:txBody>
          <a:bodyPr/>
          <a:lstStyle/>
          <a:p>
            <a:fld id="{D2872F7F-073D-064B-9364-AF0E7597095C}" type="slidenum">
              <a:rPr lang="en-US" smtClean="0"/>
              <a:t>‹#›</a:t>
            </a:fld>
            <a:endParaRPr lang="en-US"/>
          </a:p>
        </p:txBody>
      </p:sp>
    </p:spTree>
    <p:extLst>
      <p:ext uri="{BB962C8B-B14F-4D97-AF65-F5344CB8AC3E}">
        <p14:creationId xmlns:p14="http://schemas.microsoft.com/office/powerpoint/2010/main" val="3150067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743C-DFF9-B443-A7ED-ED4451BA40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C4A63D-DD90-DE47-918C-2963F7A26AA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98D97F-100A-0547-861B-F1F84872AAB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B9B1A1-E174-B642-A7FF-9F05B6C43F72}"/>
              </a:ext>
            </a:extLst>
          </p:cNvPr>
          <p:cNvSpPr>
            <a:spLocks noGrp="1"/>
          </p:cNvSpPr>
          <p:nvPr>
            <p:ph type="dt" sz="half" idx="10"/>
          </p:nvPr>
        </p:nvSpPr>
        <p:spPr/>
        <p:txBody>
          <a:bodyPr/>
          <a:lstStyle/>
          <a:p>
            <a:fld id="{D215EB9F-733D-D140-8E93-73C80AEBC178}" type="datetimeFigureOut">
              <a:rPr lang="en-US" smtClean="0"/>
              <a:t>1/16/2020</a:t>
            </a:fld>
            <a:endParaRPr lang="en-US"/>
          </a:p>
        </p:txBody>
      </p:sp>
      <p:sp>
        <p:nvSpPr>
          <p:cNvPr id="6" name="Footer Placeholder 5">
            <a:extLst>
              <a:ext uri="{FF2B5EF4-FFF2-40B4-BE49-F238E27FC236}">
                <a16:creationId xmlns:a16="http://schemas.microsoft.com/office/drawing/2014/main" id="{3ACF1CA8-FCDF-0645-9626-0ABD7AD99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D04262-E57A-8741-B3F0-C68274B68EE0}"/>
              </a:ext>
            </a:extLst>
          </p:cNvPr>
          <p:cNvSpPr>
            <a:spLocks noGrp="1"/>
          </p:cNvSpPr>
          <p:nvPr>
            <p:ph type="sldNum" sz="quarter" idx="12"/>
          </p:nvPr>
        </p:nvSpPr>
        <p:spPr/>
        <p:txBody>
          <a:bodyPr/>
          <a:lstStyle/>
          <a:p>
            <a:fld id="{D2872F7F-073D-064B-9364-AF0E7597095C}" type="slidenum">
              <a:rPr lang="en-US" smtClean="0"/>
              <a:t>‹#›</a:t>
            </a:fld>
            <a:endParaRPr lang="en-US"/>
          </a:p>
        </p:txBody>
      </p:sp>
    </p:spTree>
    <p:extLst>
      <p:ext uri="{BB962C8B-B14F-4D97-AF65-F5344CB8AC3E}">
        <p14:creationId xmlns:p14="http://schemas.microsoft.com/office/powerpoint/2010/main" val="344023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6FE80-C47A-1649-BF88-0B3ECDBB2B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3CF292-EE5A-964B-9C39-D3E366DE2B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53D3B6-B550-614D-A82D-12C9DAA176E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748577-5AFE-3D4F-A6CE-3B3D55E8E4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BC4A3F9-431F-574D-9E4D-6194A2670E4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26BCF6-4572-4E42-9D67-2FB3E9E395E1}"/>
              </a:ext>
            </a:extLst>
          </p:cNvPr>
          <p:cNvSpPr>
            <a:spLocks noGrp="1"/>
          </p:cNvSpPr>
          <p:nvPr>
            <p:ph type="dt" sz="half" idx="10"/>
          </p:nvPr>
        </p:nvSpPr>
        <p:spPr/>
        <p:txBody>
          <a:bodyPr/>
          <a:lstStyle/>
          <a:p>
            <a:fld id="{D215EB9F-733D-D140-8E93-73C80AEBC178}" type="datetimeFigureOut">
              <a:rPr lang="en-US" smtClean="0"/>
              <a:t>1/16/2020</a:t>
            </a:fld>
            <a:endParaRPr lang="en-US"/>
          </a:p>
        </p:txBody>
      </p:sp>
      <p:sp>
        <p:nvSpPr>
          <p:cNvPr id="8" name="Footer Placeholder 7">
            <a:extLst>
              <a:ext uri="{FF2B5EF4-FFF2-40B4-BE49-F238E27FC236}">
                <a16:creationId xmlns:a16="http://schemas.microsoft.com/office/drawing/2014/main" id="{7FE30C83-8D2C-1045-892E-BA9EE34CC3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51FCC9-8ADD-D340-B16E-DC0D3900988E}"/>
              </a:ext>
            </a:extLst>
          </p:cNvPr>
          <p:cNvSpPr>
            <a:spLocks noGrp="1"/>
          </p:cNvSpPr>
          <p:nvPr>
            <p:ph type="sldNum" sz="quarter" idx="12"/>
          </p:nvPr>
        </p:nvSpPr>
        <p:spPr/>
        <p:txBody>
          <a:bodyPr/>
          <a:lstStyle/>
          <a:p>
            <a:fld id="{D2872F7F-073D-064B-9364-AF0E7597095C}" type="slidenum">
              <a:rPr lang="en-US" smtClean="0"/>
              <a:t>‹#›</a:t>
            </a:fld>
            <a:endParaRPr lang="en-US"/>
          </a:p>
        </p:txBody>
      </p:sp>
    </p:spTree>
    <p:extLst>
      <p:ext uri="{BB962C8B-B14F-4D97-AF65-F5344CB8AC3E}">
        <p14:creationId xmlns:p14="http://schemas.microsoft.com/office/powerpoint/2010/main" val="3448068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39933-24EA-D849-BB1B-AC1EBC43D2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781D56-793B-DD42-A554-72001C95DBFF}"/>
              </a:ext>
            </a:extLst>
          </p:cNvPr>
          <p:cNvSpPr>
            <a:spLocks noGrp="1"/>
          </p:cNvSpPr>
          <p:nvPr>
            <p:ph type="dt" sz="half" idx="10"/>
          </p:nvPr>
        </p:nvSpPr>
        <p:spPr/>
        <p:txBody>
          <a:bodyPr/>
          <a:lstStyle/>
          <a:p>
            <a:fld id="{D215EB9F-733D-D140-8E93-73C80AEBC178}" type="datetimeFigureOut">
              <a:rPr lang="en-US" smtClean="0"/>
              <a:t>1/16/2020</a:t>
            </a:fld>
            <a:endParaRPr lang="en-US"/>
          </a:p>
        </p:txBody>
      </p:sp>
      <p:sp>
        <p:nvSpPr>
          <p:cNvPr id="4" name="Footer Placeholder 3">
            <a:extLst>
              <a:ext uri="{FF2B5EF4-FFF2-40B4-BE49-F238E27FC236}">
                <a16:creationId xmlns:a16="http://schemas.microsoft.com/office/drawing/2014/main" id="{A1210346-C044-C74A-8EA7-6B758B7337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38D504-F1A9-F345-9AE1-50254021579F}"/>
              </a:ext>
            </a:extLst>
          </p:cNvPr>
          <p:cNvSpPr>
            <a:spLocks noGrp="1"/>
          </p:cNvSpPr>
          <p:nvPr>
            <p:ph type="sldNum" sz="quarter" idx="12"/>
          </p:nvPr>
        </p:nvSpPr>
        <p:spPr/>
        <p:txBody>
          <a:bodyPr/>
          <a:lstStyle/>
          <a:p>
            <a:fld id="{D2872F7F-073D-064B-9364-AF0E7597095C}" type="slidenum">
              <a:rPr lang="en-US" smtClean="0"/>
              <a:t>‹#›</a:t>
            </a:fld>
            <a:endParaRPr lang="en-US"/>
          </a:p>
        </p:txBody>
      </p:sp>
    </p:spTree>
    <p:extLst>
      <p:ext uri="{BB962C8B-B14F-4D97-AF65-F5344CB8AC3E}">
        <p14:creationId xmlns:p14="http://schemas.microsoft.com/office/powerpoint/2010/main" val="1931808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2130F9-EBDA-4A44-998D-0107532AE412}"/>
              </a:ext>
            </a:extLst>
          </p:cNvPr>
          <p:cNvSpPr>
            <a:spLocks noGrp="1"/>
          </p:cNvSpPr>
          <p:nvPr>
            <p:ph type="dt" sz="half" idx="10"/>
          </p:nvPr>
        </p:nvSpPr>
        <p:spPr/>
        <p:txBody>
          <a:bodyPr/>
          <a:lstStyle/>
          <a:p>
            <a:fld id="{D215EB9F-733D-D140-8E93-73C80AEBC178}" type="datetimeFigureOut">
              <a:rPr lang="en-US" smtClean="0"/>
              <a:t>1/16/2020</a:t>
            </a:fld>
            <a:endParaRPr lang="en-US"/>
          </a:p>
        </p:txBody>
      </p:sp>
      <p:sp>
        <p:nvSpPr>
          <p:cNvPr id="3" name="Footer Placeholder 2">
            <a:extLst>
              <a:ext uri="{FF2B5EF4-FFF2-40B4-BE49-F238E27FC236}">
                <a16:creationId xmlns:a16="http://schemas.microsoft.com/office/drawing/2014/main" id="{8E77F10A-8EBE-374B-B04E-DE661A024B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88DE49-24CA-FF4D-A124-73FCC16B0D6B}"/>
              </a:ext>
            </a:extLst>
          </p:cNvPr>
          <p:cNvSpPr>
            <a:spLocks noGrp="1"/>
          </p:cNvSpPr>
          <p:nvPr>
            <p:ph type="sldNum" sz="quarter" idx="12"/>
          </p:nvPr>
        </p:nvSpPr>
        <p:spPr/>
        <p:txBody>
          <a:bodyPr/>
          <a:lstStyle/>
          <a:p>
            <a:fld id="{D2872F7F-073D-064B-9364-AF0E7597095C}" type="slidenum">
              <a:rPr lang="en-US" smtClean="0"/>
              <a:t>‹#›</a:t>
            </a:fld>
            <a:endParaRPr lang="en-US"/>
          </a:p>
        </p:txBody>
      </p:sp>
    </p:spTree>
    <p:extLst>
      <p:ext uri="{BB962C8B-B14F-4D97-AF65-F5344CB8AC3E}">
        <p14:creationId xmlns:p14="http://schemas.microsoft.com/office/powerpoint/2010/main" val="1571367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3125D-DFAD-AB47-806B-A1CA777846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AC95ED-E12A-CD4F-AA3C-399FF5098D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F91275-C10F-4B41-BE7C-64E5561AD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01142E-EF14-D342-8FB9-96A0BE797113}"/>
              </a:ext>
            </a:extLst>
          </p:cNvPr>
          <p:cNvSpPr>
            <a:spLocks noGrp="1"/>
          </p:cNvSpPr>
          <p:nvPr>
            <p:ph type="dt" sz="half" idx="10"/>
          </p:nvPr>
        </p:nvSpPr>
        <p:spPr/>
        <p:txBody>
          <a:bodyPr/>
          <a:lstStyle/>
          <a:p>
            <a:fld id="{D215EB9F-733D-D140-8E93-73C80AEBC178}" type="datetimeFigureOut">
              <a:rPr lang="en-US" smtClean="0"/>
              <a:t>1/16/2020</a:t>
            </a:fld>
            <a:endParaRPr lang="en-US"/>
          </a:p>
        </p:txBody>
      </p:sp>
      <p:sp>
        <p:nvSpPr>
          <p:cNvPr id="6" name="Footer Placeholder 5">
            <a:extLst>
              <a:ext uri="{FF2B5EF4-FFF2-40B4-BE49-F238E27FC236}">
                <a16:creationId xmlns:a16="http://schemas.microsoft.com/office/drawing/2014/main" id="{F122432C-1C75-1145-8BC3-3D9AC7C29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FEC66C-1FCF-CF49-8D3B-D2297A130B1B}"/>
              </a:ext>
            </a:extLst>
          </p:cNvPr>
          <p:cNvSpPr>
            <a:spLocks noGrp="1"/>
          </p:cNvSpPr>
          <p:nvPr>
            <p:ph type="sldNum" sz="quarter" idx="12"/>
          </p:nvPr>
        </p:nvSpPr>
        <p:spPr/>
        <p:txBody>
          <a:bodyPr/>
          <a:lstStyle/>
          <a:p>
            <a:fld id="{D2872F7F-073D-064B-9364-AF0E7597095C}" type="slidenum">
              <a:rPr lang="en-US" smtClean="0"/>
              <a:t>‹#›</a:t>
            </a:fld>
            <a:endParaRPr lang="en-US"/>
          </a:p>
        </p:txBody>
      </p:sp>
    </p:spTree>
    <p:extLst>
      <p:ext uri="{BB962C8B-B14F-4D97-AF65-F5344CB8AC3E}">
        <p14:creationId xmlns:p14="http://schemas.microsoft.com/office/powerpoint/2010/main" val="2652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4256" y="370114"/>
            <a:ext cx="9949543" cy="1320574"/>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382485" y="1847850"/>
            <a:ext cx="9971314" cy="4351338"/>
          </a:xfrm>
        </p:spPr>
        <p:txBody>
          <a:bodyPr/>
          <a:lstStyle>
            <a:lvl1pPr>
              <a:defRPr>
                <a:latin typeface="Arial" panose="020B0604020202020204" pitchFamily="34" charset="0"/>
                <a:cs typeface="Arial" panose="020B06040202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300987-DC00-47B1-B315-8317B0F94518}"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15596-440B-46B9-9AAE-2FB927BBE95E}" type="slidenum">
              <a:rPr lang="en-US" smtClean="0"/>
              <a:t>‹#›</a:t>
            </a:fld>
            <a:endParaRPr lang="en-US"/>
          </a:p>
        </p:txBody>
      </p:sp>
      <p:pic>
        <p:nvPicPr>
          <p:cNvPr id="7"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575" y="582281"/>
            <a:ext cx="891250" cy="891250"/>
          </a:xfrm>
          <a:prstGeom prst="rect">
            <a:avLst/>
          </a:prstGeom>
        </p:spPr>
      </p:pic>
      <p:cxnSp>
        <p:nvCxnSpPr>
          <p:cNvPr id="8" name="Straight Connector 7"/>
          <p:cNvCxnSpPr/>
          <p:nvPr userDrawn="1"/>
        </p:nvCxnSpPr>
        <p:spPr>
          <a:xfrm>
            <a:off x="-21082" y="1688923"/>
            <a:ext cx="12192000" cy="0"/>
          </a:xfrm>
          <a:prstGeom prst="line">
            <a:avLst/>
          </a:prstGeom>
          <a:ln w="25400">
            <a:solidFill>
              <a:srgbClr val="9DC0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270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27238-9B4C-6D4C-A4CB-903EE75E9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A78B24-48F4-4546-9A45-8DFECC102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29726C-C317-414C-A825-5F6D6509BE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46908B-C35D-6242-9A1A-88720DD98452}"/>
              </a:ext>
            </a:extLst>
          </p:cNvPr>
          <p:cNvSpPr>
            <a:spLocks noGrp="1"/>
          </p:cNvSpPr>
          <p:nvPr>
            <p:ph type="dt" sz="half" idx="10"/>
          </p:nvPr>
        </p:nvSpPr>
        <p:spPr/>
        <p:txBody>
          <a:bodyPr/>
          <a:lstStyle/>
          <a:p>
            <a:fld id="{D215EB9F-733D-D140-8E93-73C80AEBC178}" type="datetimeFigureOut">
              <a:rPr lang="en-US" smtClean="0"/>
              <a:t>1/16/2020</a:t>
            </a:fld>
            <a:endParaRPr lang="en-US"/>
          </a:p>
        </p:txBody>
      </p:sp>
      <p:sp>
        <p:nvSpPr>
          <p:cNvPr id="6" name="Footer Placeholder 5">
            <a:extLst>
              <a:ext uri="{FF2B5EF4-FFF2-40B4-BE49-F238E27FC236}">
                <a16:creationId xmlns:a16="http://schemas.microsoft.com/office/drawing/2014/main" id="{B95C20B1-2010-9C4D-A6D1-00B5C1D61A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81B021-1DDD-5443-9C81-4B92FD8C3A12}"/>
              </a:ext>
            </a:extLst>
          </p:cNvPr>
          <p:cNvSpPr>
            <a:spLocks noGrp="1"/>
          </p:cNvSpPr>
          <p:nvPr>
            <p:ph type="sldNum" sz="quarter" idx="12"/>
          </p:nvPr>
        </p:nvSpPr>
        <p:spPr/>
        <p:txBody>
          <a:bodyPr/>
          <a:lstStyle/>
          <a:p>
            <a:fld id="{D2872F7F-073D-064B-9364-AF0E7597095C}" type="slidenum">
              <a:rPr lang="en-US" smtClean="0"/>
              <a:t>‹#›</a:t>
            </a:fld>
            <a:endParaRPr lang="en-US"/>
          </a:p>
        </p:txBody>
      </p:sp>
    </p:spTree>
    <p:extLst>
      <p:ext uri="{BB962C8B-B14F-4D97-AF65-F5344CB8AC3E}">
        <p14:creationId xmlns:p14="http://schemas.microsoft.com/office/powerpoint/2010/main" val="2942626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1EEDA-FB9E-B042-B156-6FD3175DA4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E086FF-4344-2242-BF2A-D8DF5702A09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A34277-FA4A-6043-8F97-D93899F5A8A9}"/>
              </a:ext>
            </a:extLst>
          </p:cNvPr>
          <p:cNvSpPr>
            <a:spLocks noGrp="1"/>
          </p:cNvSpPr>
          <p:nvPr>
            <p:ph type="dt" sz="half" idx="10"/>
          </p:nvPr>
        </p:nvSpPr>
        <p:spPr/>
        <p:txBody>
          <a:bodyPr/>
          <a:lstStyle/>
          <a:p>
            <a:fld id="{D215EB9F-733D-D140-8E93-73C80AEBC178}" type="datetimeFigureOut">
              <a:rPr lang="en-US" smtClean="0"/>
              <a:t>1/16/2020</a:t>
            </a:fld>
            <a:endParaRPr lang="en-US"/>
          </a:p>
        </p:txBody>
      </p:sp>
      <p:sp>
        <p:nvSpPr>
          <p:cNvPr id="5" name="Footer Placeholder 4">
            <a:extLst>
              <a:ext uri="{FF2B5EF4-FFF2-40B4-BE49-F238E27FC236}">
                <a16:creationId xmlns:a16="http://schemas.microsoft.com/office/drawing/2014/main" id="{D083318A-6B63-FB4D-9244-D9CCD8FEB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800536-D881-7243-A40C-DDAC0707F1DD}"/>
              </a:ext>
            </a:extLst>
          </p:cNvPr>
          <p:cNvSpPr>
            <a:spLocks noGrp="1"/>
          </p:cNvSpPr>
          <p:nvPr>
            <p:ph type="sldNum" sz="quarter" idx="12"/>
          </p:nvPr>
        </p:nvSpPr>
        <p:spPr/>
        <p:txBody>
          <a:bodyPr/>
          <a:lstStyle/>
          <a:p>
            <a:fld id="{D2872F7F-073D-064B-9364-AF0E7597095C}" type="slidenum">
              <a:rPr lang="en-US" smtClean="0"/>
              <a:t>‹#›</a:t>
            </a:fld>
            <a:endParaRPr lang="en-US"/>
          </a:p>
        </p:txBody>
      </p:sp>
    </p:spTree>
    <p:extLst>
      <p:ext uri="{BB962C8B-B14F-4D97-AF65-F5344CB8AC3E}">
        <p14:creationId xmlns:p14="http://schemas.microsoft.com/office/powerpoint/2010/main" val="151967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1F7CEF-E3E0-E349-B677-A21659674C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426A28-1099-0545-BAE7-5BA13A94A4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2B095-9562-5244-95EE-08A350598C68}"/>
              </a:ext>
            </a:extLst>
          </p:cNvPr>
          <p:cNvSpPr>
            <a:spLocks noGrp="1"/>
          </p:cNvSpPr>
          <p:nvPr>
            <p:ph type="dt" sz="half" idx="10"/>
          </p:nvPr>
        </p:nvSpPr>
        <p:spPr/>
        <p:txBody>
          <a:bodyPr/>
          <a:lstStyle/>
          <a:p>
            <a:fld id="{D215EB9F-733D-D140-8E93-73C80AEBC178}" type="datetimeFigureOut">
              <a:rPr lang="en-US" smtClean="0"/>
              <a:t>1/16/2020</a:t>
            </a:fld>
            <a:endParaRPr lang="en-US"/>
          </a:p>
        </p:txBody>
      </p:sp>
      <p:sp>
        <p:nvSpPr>
          <p:cNvPr id="5" name="Footer Placeholder 4">
            <a:extLst>
              <a:ext uri="{FF2B5EF4-FFF2-40B4-BE49-F238E27FC236}">
                <a16:creationId xmlns:a16="http://schemas.microsoft.com/office/drawing/2014/main" id="{D3D25B32-4346-F847-B461-8FC57B40AB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3C925-BD5F-994F-B8FB-F042C42F27C4}"/>
              </a:ext>
            </a:extLst>
          </p:cNvPr>
          <p:cNvSpPr>
            <a:spLocks noGrp="1"/>
          </p:cNvSpPr>
          <p:nvPr>
            <p:ph type="sldNum" sz="quarter" idx="12"/>
          </p:nvPr>
        </p:nvSpPr>
        <p:spPr/>
        <p:txBody>
          <a:bodyPr/>
          <a:lstStyle/>
          <a:p>
            <a:fld id="{D2872F7F-073D-064B-9364-AF0E7597095C}" type="slidenum">
              <a:rPr lang="en-US" smtClean="0"/>
              <a:t>‹#›</a:t>
            </a:fld>
            <a:endParaRPr lang="en-US"/>
          </a:p>
        </p:txBody>
      </p:sp>
    </p:spTree>
    <p:extLst>
      <p:ext uri="{BB962C8B-B14F-4D97-AF65-F5344CB8AC3E}">
        <p14:creationId xmlns:p14="http://schemas.microsoft.com/office/powerpoint/2010/main" val="1523968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push and pull</a:t>
            </a:r>
          </a:p>
        </p:txBody>
      </p:sp>
      <p:sp>
        <p:nvSpPr>
          <p:cNvPr id="5" name="Footer Placeholder 4"/>
          <p:cNvSpPr>
            <a:spLocks noGrp="1"/>
          </p:cNvSpPr>
          <p:nvPr>
            <p:ph type="ftr" sz="quarter" idx="11"/>
          </p:nvPr>
        </p:nvSpPr>
        <p:spPr/>
        <p:txBody>
          <a:bodyPr/>
          <a:lstStyle/>
          <a:p>
            <a:r>
              <a:rPr lang="en-US"/>
              <a:t>www.moblab.com</a:t>
            </a:r>
          </a:p>
        </p:txBody>
      </p:sp>
      <p:sp>
        <p:nvSpPr>
          <p:cNvPr id="6" name="Slide Number Placeholder 5"/>
          <p:cNvSpPr>
            <a:spLocks noGrp="1"/>
          </p:cNvSpPr>
          <p:nvPr>
            <p:ph type="sldNum" sz="quarter" idx="12"/>
          </p:nvPr>
        </p:nvSpPr>
        <p:spPr/>
        <p:txBody>
          <a:bodyPr/>
          <a:lstStyle/>
          <a:p>
            <a:fld id="{41BBF39A-4904-420A-9FAF-0370FAB71766}" type="slidenum">
              <a:rPr lang="en-US" smtClean="0"/>
              <a:t>‹#›</a:t>
            </a:fld>
            <a:endParaRPr lang="en-US"/>
          </a:p>
        </p:txBody>
      </p:sp>
    </p:spTree>
    <p:extLst>
      <p:ext uri="{BB962C8B-B14F-4D97-AF65-F5344CB8AC3E}">
        <p14:creationId xmlns:p14="http://schemas.microsoft.com/office/powerpoint/2010/main" val="1615300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push and pull</a:t>
            </a:r>
          </a:p>
        </p:txBody>
      </p:sp>
      <p:sp>
        <p:nvSpPr>
          <p:cNvPr id="5" name="Footer Placeholder 4"/>
          <p:cNvSpPr>
            <a:spLocks noGrp="1"/>
          </p:cNvSpPr>
          <p:nvPr>
            <p:ph type="ftr" sz="quarter" idx="11"/>
          </p:nvPr>
        </p:nvSpPr>
        <p:spPr/>
        <p:txBody>
          <a:bodyPr/>
          <a:lstStyle/>
          <a:p>
            <a:r>
              <a:rPr lang="en-US"/>
              <a:t>www.moblab.com</a:t>
            </a:r>
          </a:p>
        </p:txBody>
      </p:sp>
      <p:sp>
        <p:nvSpPr>
          <p:cNvPr id="6" name="Slide Number Placeholder 5"/>
          <p:cNvSpPr>
            <a:spLocks noGrp="1"/>
          </p:cNvSpPr>
          <p:nvPr>
            <p:ph type="sldNum" sz="quarter" idx="12"/>
          </p:nvPr>
        </p:nvSpPr>
        <p:spPr/>
        <p:txBody>
          <a:bodyPr/>
          <a:lstStyle/>
          <a:p>
            <a:fld id="{41BBF39A-4904-420A-9FAF-0370FAB71766}" type="slidenum">
              <a:rPr lang="en-US" smtClean="0"/>
              <a:t>‹#›</a:t>
            </a:fld>
            <a:endParaRPr lang="en-US"/>
          </a:p>
        </p:txBody>
      </p:sp>
    </p:spTree>
    <p:extLst>
      <p:ext uri="{BB962C8B-B14F-4D97-AF65-F5344CB8AC3E}">
        <p14:creationId xmlns:p14="http://schemas.microsoft.com/office/powerpoint/2010/main" val="2189190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push and pull</a:t>
            </a:r>
          </a:p>
        </p:txBody>
      </p:sp>
      <p:sp>
        <p:nvSpPr>
          <p:cNvPr id="5" name="Footer Placeholder 4"/>
          <p:cNvSpPr>
            <a:spLocks noGrp="1"/>
          </p:cNvSpPr>
          <p:nvPr>
            <p:ph type="ftr" sz="quarter" idx="11"/>
          </p:nvPr>
        </p:nvSpPr>
        <p:spPr/>
        <p:txBody>
          <a:bodyPr/>
          <a:lstStyle/>
          <a:p>
            <a:r>
              <a:rPr lang="en-US"/>
              <a:t>www.moblab.com</a:t>
            </a:r>
          </a:p>
        </p:txBody>
      </p:sp>
      <p:sp>
        <p:nvSpPr>
          <p:cNvPr id="6" name="Slide Number Placeholder 5"/>
          <p:cNvSpPr>
            <a:spLocks noGrp="1"/>
          </p:cNvSpPr>
          <p:nvPr>
            <p:ph type="sldNum" sz="quarter" idx="12"/>
          </p:nvPr>
        </p:nvSpPr>
        <p:spPr/>
        <p:txBody>
          <a:bodyPr/>
          <a:lstStyle/>
          <a:p>
            <a:fld id="{41BBF39A-4904-420A-9FAF-0370FAB71766}" type="slidenum">
              <a:rPr lang="en-US" smtClean="0"/>
              <a:t>‹#›</a:t>
            </a:fld>
            <a:endParaRPr lang="en-US"/>
          </a:p>
        </p:txBody>
      </p:sp>
    </p:spTree>
    <p:extLst>
      <p:ext uri="{BB962C8B-B14F-4D97-AF65-F5344CB8AC3E}">
        <p14:creationId xmlns:p14="http://schemas.microsoft.com/office/powerpoint/2010/main" val="1337926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push and pull</a:t>
            </a:r>
          </a:p>
        </p:txBody>
      </p:sp>
      <p:sp>
        <p:nvSpPr>
          <p:cNvPr id="6" name="Footer Placeholder 5"/>
          <p:cNvSpPr>
            <a:spLocks noGrp="1"/>
          </p:cNvSpPr>
          <p:nvPr>
            <p:ph type="ftr" sz="quarter" idx="11"/>
          </p:nvPr>
        </p:nvSpPr>
        <p:spPr/>
        <p:txBody>
          <a:bodyPr/>
          <a:lstStyle/>
          <a:p>
            <a:r>
              <a:rPr lang="en-US"/>
              <a:t>www.moblab.com</a:t>
            </a:r>
          </a:p>
        </p:txBody>
      </p:sp>
      <p:sp>
        <p:nvSpPr>
          <p:cNvPr id="7" name="Slide Number Placeholder 6"/>
          <p:cNvSpPr>
            <a:spLocks noGrp="1"/>
          </p:cNvSpPr>
          <p:nvPr>
            <p:ph type="sldNum" sz="quarter" idx="12"/>
          </p:nvPr>
        </p:nvSpPr>
        <p:spPr/>
        <p:txBody>
          <a:bodyPr/>
          <a:lstStyle/>
          <a:p>
            <a:fld id="{41BBF39A-4904-420A-9FAF-0370FAB71766}" type="slidenum">
              <a:rPr lang="en-US" smtClean="0"/>
              <a:t>‹#›</a:t>
            </a:fld>
            <a:endParaRPr lang="en-US"/>
          </a:p>
        </p:txBody>
      </p:sp>
    </p:spTree>
    <p:extLst>
      <p:ext uri="{BB962C8B-B14F-4D97-AF65-F5344CB8AC3E}">
        <p14:creationId xmlns:p14="http://schemas.microsoft.com/office/powerpoint/2010/main" val="4144644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push and pull</a:t>
            </a:r>
          </a:p>
        </p:txBody>
      </p:sp>
      <p:sp>
        <p:nvSpPr>
          <p:cNvPr id="8" name="Footer Placeholder 7"/>
          <p:cNvSpPr>
            <a:spLocks noGrp="1"/>
          </p:cNvSpPr>
          <p:nvPr>
            <p:ph type="ftr" sz="quarter" idx="11"/>
          </p:nvPr>
        </p:nvSpPr>
        <p:spPr/>
        <p:txBody>
          <a:bodyPr/>
          <a:lstStyle/>
          <a:p>
            <a:r>
              <a:rPr lang="en-US"/>
              <a:t>www.moblab.com</a:t>
            </a:r>
          </a:p>
        </p:txBody>
      </p:sp>
      <p:sp>
        <p:nvSpPr>
          <p:cNvPr id="9" name="Slide Number Placeholder 8"/>
          <p:cNvSpPr>
            <a:spLocks noGrp="1"/>
          </p:cNvSpPr>
          <p:nvPr>
            <p:ph type="sldNum" sz="quarter" idx="12"/>
          </p:nvPr>
        </p:nvSpPr>
        <p:spPr/>
        <p:txBody>
          <a:bodyPr/>
          <a:lstStyle/>
          <a:p>
            <a:fld id="{41BBF39A-4904-420A-9FAF-0370FAB71766}" type="slidenum">
              <a:rPr lang="en-US" smtClean="0"/>
              <a:t>‹#›</a:t>
            </a:fld>
            <a:endParaRPr lang="en-US"/>
          </a:p>
        </p:txBody>
      </p:sp>
    </p:spTree>
    <p:extLst>
      <p:ext uri="{BB962C8B-B14F-4D97-AF65-F5344CB8AC3E}">
        <p14:creationId xmlns:p14="http://schemas.microsoft.com/office/powerpoint/2010/main" val="1577434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push and pull</a:t>
            </a:r>
          </a:p>
        </p:txBody>
      </p:sp>
      <p:sp>
        <p:nvSpPr>
          <p:cNvPr id="4" name="Footer Placeholder 3"/>
          <p:cNvSpPr>
            <a:spLocks noGrp="1"/>
          </p:cNvSpPr>
          <p:nvPr>
            <p:ph type="ftr" sz="quarter" idx="11"/>
          </p:nvPr>
        </p:nvSpPr>
        <p:spPr/>
        <p:txBody>
          <a:bodyPr/>
          <a:lstStyle/>
          <a:p>
            <a:r>
              <a:rPr lang="en-US"/>
              <a:t>www.moblab.com</a:t>
            </a:r>
          </a:p>
        </p:txBody>
      </p:sp>
      <p:sp>
        <p:nvSpPr>
          <p:cNvPr id="5" name="Slide Number Placeholder 4"/>
          <p:cNvSpPr>
            <a:spLocks noGrp="1"/>
          </p:cNvSpPr>
          <p:nvPr>
            <p:ph type="sldNum" sz="quarter" idx="12"/>
          </p:nvPr>
        </p:nvSpPr>
        <p:spPr/>
        <p:txBody>
          <a:bodyPr/>
          <a:lstStyle/>
          <a:p>
            <a:fld id="{41BBF39A-4904-420A-9FAF-0370FAB71766}" type="slidenum">
              <a:rPr lang="en-US" smtClean="0"/>
              <a:t>‹#›</a:t>
            </a:fld>
            <a:endParaRPr lang="en-US"/>
          </a:p>
        </p:txBody>
      </p:sp>
    </p:spTree>
    <p:extLst>
      <p:ext uri="{BB962C8B-B14F-4D97-AF65-F5344CB8AC3E}">
        <p14:creationId xmlns:p14="http://schemas.microsoft.com/office/powerpoint/2010/main" val="3936655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push and pull</a:t>
            </a:r>
          </a:p>
        </p:txBody>
      </p:sp>
      <p:sp>
        <p:nvSpPr>
          <p:cNvPr id="3" name="Footer Placeholder 2"/>
          <p:cNvSpPr>
            <a:spLocks noGrp="1"/>
          </p:cNvSpPr>
          <p:nvPr>
            <p:ph type="ftr" sz="quarter" idx="11"/>
          </p:nvPr>
        </p:nvSpPr>
        <p:spPr/>
        <p:txBody>
          <a:bodyPr/>
          <a:lstStyle/>
          <a:p>
            <a:r>
              <a:rPr lang="en-US"/>
              <a:t>www.moblab.com</a:t>
            </a:r>
          </a:p>
        </p:txBody>
      </p:sp>
      <p:sp>
        <p:nvSpPr>
          <p:cNvPr id="4" name="Slide Number Placeholder 3"/>
          <p:cNvSpPr>
            <a:spLocks noGrp="1"/>
          </p:cNvSpPr>
          <p:nvPr>
            <p:ph type="sldNum" sz="quarter" idx="12"/>
          </p:nvPr>
        </p:nvSpPr>
        <p:spPr/>
        <p:txBody>
          <a:bodyPr/>
          <a:lstStyle/>
          <a:p>
            <a:fld id="{41BBF39A-4904-420A-9FAF-0370FAB71766}" type="slidenum">
              <a:rPr lang="en-US" smtClean="0"/>
              <a:t>‹#›</a:t>
            </a:fld>
            <a:endParaRPr lang="en-US"/>
          </a:p>
        </p:txBody>
      </p:sp>
    </p:spTree>
    <p:extLst>
      <p:ext uri="{BB962C8B-B14F-4D97-AF65-F5344CB8AC3E}">
        <p14:creationId xmlns:p14="http://schemas.microsoft.com/office/powerpoint/2010/main" val="3183259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4562475"/>
            <a:ext cx="12198350" cy="1527175"/>
          </a:xfrm>
          <a:prstGeom prst="rect">
            <a:avLst/>
          </a:prstGeom>
          <a:solidFill>
            <a:srgbClr val="6D7076"/>
          </a:solidFill>
          <a:ln>
            <a:solidFill>
              <a:srgbClr val="6D7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2300987-DC00-47B1-B315-8317B0F94518}" type="datetimeFigureOut">
              <a:rPr lang="en-US" smtClean="0"/>
              <a:pPr/>
              <a:t>1/16/2020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spTree>
    <p:extLst>
      <p:ext uri="{BB962C8B-B14F-4D97-AF65-F5344CB8AC3E}">
        <p14:creationId xmlns:p14="http://schemas.microsoft.com/office/powerpoint/2010/main" val="29887973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push and pull</a:t>
            </a:r>
          </a:p>
        </p:txBody>
      </p:sp>
      <p:sp>
        <p:nvSpPr>
          <p:cNvPr id="6" name="Footer Placeholder 5"/>
          <p:cNvSpPr>
            <a:spLocks noGrp="1"/>
          </p:cNvSpPr>
          <p:nvPr>
            <p:ph type="ftr" sz="quarter" idx="11"/>
          </p:nvPr>
        </p:nvSpPr>
        <p:spPr/>
        <p:txBody>
          <a:bodyPr/>
          <a:lstStyle/>
          <a:p>
            <a:r>
              <a:rPr lang="en-US"/>
              <a:t>www.moblab.com</a:t>
            </a:r>
          </a:p>
        </p:txBody>
      </p:sp>
      <p:sp>
        <p:nvSpPr>
          <p:cNvPr id="7" name="Slide Number Placeholder 6"/>
          <p:cNvSpPr>
            <a:spLocks noGrp="1"/>
          </p:cNvSpPr>
          <p:nvPr>
            <p:ph type="sldNum" sz="quarter" idx="12"/>
          </p:nvPr>
        </p:nvSpPr>
        <p:spPr/>
        <p:txBody>
          <a:bodyPr/>
          <a:lstStyle/>
          <a:p>
            <a:fld id="{41BBF39A-4904-420A-9FAF-0370FAB71766}" type="slidenum">
              <a:rPr lang="en-US" smtClean="0"/>
              <a:t>‹#›</a:t>
            </a:fld>
            <a:endParaRPr lang="en-US"/>
          </a:p>
        </p:txBody>
      </p:sp>
    </p:spTree>
    <p:extLst>
      <p:ext uri="{BB962C8B-B14F-4D97-AF65-F5344CB8AC3E}">
        <p14:creationId xmlns:p14="http://schemas.microsoft.com/office/powerpoint/2010/main" val="42068079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push and pull</a:t>
            </a:r>
          </a:p>
        </p:txBody>
      </p:sp>
      <p:sp>
        <p:nvSpPr>
          <p:cNvPr id="6" name="Footer Placeholder 5"/>
          <p:cNvSpPr>
            <a:spLocks noGrp="1"/>
          </p:cNvSpPr>
          <p:nvPr>
            <p:ph type="ftr" sz="quarter" idx="11"/>
          </p:nvPr>
        </p:nvSpPr>
        <p:spPr/>
        <p:txBody>
          <a:bodyPr/>
          <a:lstStyle/>
          <a:p>
            <a:r>
              <a:rPr lang="en-US"/>
              <a:t>www.moblab.com</a:t>
            </a:r>
          </a:p>
        </p:txBody>
      </p:sp>
      <p:sp>
        <p:nvSpPr>
          <p:cNvPr id="7" name="Slide Number Placeholder 6"/>
          <p:cNvSpPr>
            <a:spLocks noGrp="1"/>
          </p:cNvSpPr>
          <p:nvPr>
            <p:ph type="sldNum" sz="quarter" idx="12"/>
          </p:nvPr>
        </p:nvSpPr>
        <p:spPr/>
        <p:txBody>
          <a:bodyPr/>
          <a:lstStyle/>
          <a:p>
            <a:fld id="{41BBF39A-4904-420A-9FAF-0370FAB71766}" type="slidenum">
              <a:rPr lang="en-US" smtClean="0"/>
              <a:t>‹#›</a:t>
            </a:fld>
            <a:endParaRPr lang="en-US"/>
          </a:p>
        </p:txBody>
      </p:sp>
    </p:spTree>
    <p:extLst>
      <p:ext uri="{BB962C8B-B14F-4D97-AF65-F5344CB8AC3E}">
        <p14:creationId xmlns:p14="http://schemas.microsoft.com/office/powerpoint/2010/main" val="3415207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push and pull</a:t>
            </a:r>
          </a:p>
        </p:txBody>
      </p:sp>
      <p:sp>
        <p:nvSpPr>
          <p:cNvPr id="5" name="Footer Placeholder 4"/>
          <p:cNvSpPr>
            <a:spLocks noGrp="1"/>
          </p:cNvSpPr>
          <p:nvPr>
            <p:ph type="ftr" sz="quarter" idx="11"/>
          </p:nvPr>
        </p:nvSpPr>
        <p:spPr/>
        <p:txBody>
          <a:bodyPr/>
          <a:lstStyle/>
          <a:p>
            <a:r>
              <a:rPr lang="en-US"/>
              <a:t>www.moblab.com</a:t>
            </a:r>
          </a:p>
        </p:txBody>
      </p:sp>
      <p:sp>
        <p:nvSpPr>
          <p:cNvPr id="6" name="Slide Number Placeholder 5"/>
          <p:cNvSpPr>
            <a:spLocks noGrp="1"/>
          </p:cNvSpPr>
          <p:nvPr>
            <p:ph type="sldNum" sz="quarter" idx="12"/>
          </p:nvPr>
        </p:nvSpPr>
        <p:spPr/>
        <p:txBody>
          <a:bodyPr/>
          <a:lstStyle/>
          <a:p>
            <a:fld id="{41BBF39A-4904-420A-9FAF-0370FAB71766}" type="slidenum">
              <a:rPr lang="en-US" smtClean="0"/>
              <a:t>‹#›</a:t>
            </a:fld>
            <a:endParaRPr lang="en-US"/>
          </a:p>
        </p:txBody>
      </p:sp>
    </p:spTree>
    <p:extLst>
      <p:ext uri="{BB962C8B-B14F-4D97-AF65-F5344CB8AC3E}">
        <p14:creationId xmlns:p14="http://schemas.microsoft.com/office/powerpoint/2010/main" val="2014168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push and pull</a:t>
            </a:r>
          </a:p>
        </p:txBody>
      </p:sp>
      <p:sp>
        <p:nvSpPr>
          <p:cNvPr id="5" name="Footer Placeholder 4"/>
          <p:cNvSpPr>
            <a:spLocks noGrp="1"/>
          </p:cNvSpPr>
          <p:nvPr>
            <p:ph type="ftr" sz="quarter" idx="11"/>
          </p:nvPr>
        </p:nvSpPr>
        <p:spPr/>
        <p:txBody>
          <a:bodyPr/>
          <a:lstStyle/>
          <a:p>
            <a:r>
              <a:rPr lang="en-US"/>
              <a:t>www.moblab.com</a:t>
            </a:r>
          </a:p>
        </p:txBody>
      </p:sp>
      <p:sp>
        <p:nvSpPr>
          <p:cNvPr id="6" name="Slide Number Placeholder 5"/>
          <p:cNvSpPr>
            <a:spLocks noGrp="1"/>
          </p:cNvSpPr>
          <p:nvPr>
            <p:ph type="sldNum" sz="quarter" idx="12"/>
          </p:nvPr>
        </p:nvSpPr>
        <p:spPr/>
        <p:txBody>
          <a:bodyPr/>
          <a:lstStyle/>
          <a:p>
            <a:fld id="{41BBF39A-4904-420A-9FAF-0370FAB71766}" type="slidenum">
              <a:rPr lang="en-US" smtClean="0"/>
              <a:t>‹#›</a:t>
            </a:fld>
            <a:endParaRPr lang="en-US"/>
          </a:p>
        </p:txBody>
      </p:sp>
    </p:spTree>
    <p:extLst>
      <p:ext uri="{BB962C8B-B14F-4D97-AF65-F5344CB8AC3E}">
        <p14:creationId xmlns:p14="http://schemas.microsoft.com/office/powerpoint/2010/main" val="3945501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83824" y="446314"/>
            <a:ext cx="10069975" cy="1244374"/>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2300987-DC00-47B1-B315-8317B0F94518}" type="datetimeFigureOut">
              <a:rPr lang="en-US" smtClean="0"/>
              <a:pPr/>
              <a:t>1/16/2020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cxnSp>
        <p:nvCxnSpPr>
          <p:cNvPr id="8" name="Straight Connector 7"/>
          <p:cNvCxnSpPr/>
          <p:nvPr userDrawn="1"/>
        </p:nvCxnSpPr>
        <p:spPr>
          <a:xfrm>
            <a:off x="0" y="1690688"/>
            <a:ext cx="12192000" cy="0"/>
          </a:xfrm>
          <a:prstGeom prst="line">
            <a:avLst/>
          </a:prstGeom>
          <a:ln w="25400">
            <a:solidFill>
              <a:srgbClr val="9DC0C4"/>
            </a:solidFill>
          </a:ln>
        </p:spPr>
        <p:style>
          <a:lnRef idx="1">
            <a:schemeClr val="accent1"/>
          </a:lnRef>
          <a:fillRef idx="0">
            <a:schemeClr val="accent1"/>
          </a:fillRef>
          <a:effectRef idx="0">
            <a:schemeClr val="accent1"/>
          </a:effectRef>
          <a:fontRef idx="minor">
            <a:schemeClr val="tx1"/>
          </a:fontRef>
        </p:style>
      </p:cxnSp>
      <p:pic>
        <p:nvPicPr>
          <p:cNvPr id="9"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575" y="582281"/>
            <a:ext cx="891250" cy="891250"/>
          </a:xfrm>
          <a:prstGeom prst="rect">
            <a:avLst/>
          </a:prstGeom>
        </p:spPr>
      </p:pic>
    </p:spTree>
    <p:extLst>
      <p:ext uri="{BB962C8B-B14F-4D97-AF65-F5344CB8AC3E}">
        <p14:creationId xmlns:p14="http://schemas.microsoft.com/office/powerpoint/2010/main" val="2557259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83824" y="446314"/>
            <a:ext cx="10069975" cy="1244374"/>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2300987-DC00-47B1-B315-8317B0F94518}" type="datetimeFigureOut">
              <a:rPr lang="en-US" smtClean="0"/>
              <a:pPr/>
              <a:t>1/16/2020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cxnSp>
        <p:nvCxnSpPr>
          <p:cNvPr id="8" name="Straight Connector 7"/>
          <p:cNvCxnSpPr/>
          <p:nvPr userDrawn="1"/>
        </p:nvCxnSpPr>
        <p:spPr>
          <a:xfrm>
            <a:off x="0" y="1690688"/>
            <a:ext cx="12192000" cy="0"/>
          </a:xfrm>
          <a:prstGeom prst="line">
            <a:avLst/>
          </a:prstGeom>
          <a:ln w="25400">
            <a:solidFill>
              <a:srgbClr val="9DC0C4"/>
            </a:solidFill>
          </a:ln>
        </p:spPr>
        <p:style>
          <a:lnRef idx="1">
            <a:schemeClr val="accent1"/>
          </a:lnRef>
          <a:fillRef idx="0">
            <a:schemeClr val="accent1"/>
          </a:fillRef>
          <a:effectRef idx="0">
            <a:schemeClr val="accent1"/>
          </a:effectRef>
          <a:fontRef idx="minor">
            <a:schemeClr val="tx1"/>
          </a:fontRef>
        </p:style>
      </p:cxnSp>
      <p:pic>
        <p:nvPicPr>
          <p:cNvPr id="9"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575" y="582281"/>
            <a:ext cx="891250" cy="891250"/>
          </a:xfrm>
          <a:prstGeom prst="rect">
            <a:avLst/>
          </a:prstGeom>
        </p:spPr>
      </p:pic>
    </p:spTree>
    <p:extLst>
      <p:ext uri="{BB962C8B-B14F-4D97-AF65-F5344CB8AC3E}">
        <p14:creationId xmlns:p14="http://schemas.microsoft.com/office/powerpoint/2010/main" val="255725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60714" y="582281"/>
            <a:ext cx="9994674" cy="1108407"/>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2300987-DC00-47B1-B315-8317B0F94518}" type="datetimeFigureOut">
              <a:rPr lang="en-US" smtClean="0"/>
              <a:pPr/>
              <a:t>1/16/2020</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pic>
        <p:nvPicPr>
          <p:cNvPr id="10"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575" y="582281"/>
            <a:ext cx="891250" cy="891250"/>
          </a:xfrm>
          <a:prstGeom prst="rect">
            <a:avLst/>
          </a:prstGeom>
        </p:spPr>
      </p:pic>
      <p:cxnSp>
        <p:nvCxnSpPr>
          <p:cNvPr id="11" name="Straight Connector 10"/>
          <p:cNvCxnSpPr/>
          <p:nvPr userDrawn="1"/>
        </p:nvCxnSpPr>
        <p:spPr>
          <a:xfrm>
            <a:off x="-21082" y="1688923"/>
            <a:ext cx="12192000" cy="0"/>
          </a:xfrm>
          <a:prstGeom prst="line">
            <a:avLst/>
          </a:prstGeom>
          <a:ln w="25400">
            <a:solidFill>
              <a:srgbClr val="9DC0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827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4711" y="365124"/>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2300987-DC00-47B1-B315-8317B0F94518}" type="datetimeFigureOut">
              <a:rPr lang="en-US" smtClean="0"/>
              <a:pPr/>
              <a:t>1/16/2020</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pic>
        <p:nvPicPr>
          <p:cNvPr id="6"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575" y="582281"/>
            <a:ext cx="891250" cy="891250"/>
          </a:xfrm>
          <a:prstGeom prst="rect">
            <a:avLst/>
          </a:prstGeom>
        </p:spPr>
      </p:pic>
    </p:spTree>
    <p:extLst>
      <p:ext uri="{BB962C8B-B14F-4D97-AF65-F5344CB8AC3E}">
        <p14:creationId xmlns:p14="http://schemas.microsoft.com/office/powerpoint/2010/main" val="1084997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2300987-DC00-47B1-B315-8317B0F94518}" type="datetimeFigureOut">
              <a:rPr lang="en-US" smtClean="0"/>
              <a:pPr/>
              <a:t>1/16/2020</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spTree>
    <p:extLst>
      <p:ext uri="{BB962C8B-B14F-4D97-AF65-F5344CB8AC3E}">
        <p14:creationId xmlns:p14="http://schemas.microsoft.com/office/powerpoint/2010/main" val="74025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300987-DC00-47B1-B315-8317B0F94518}"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15596-440B-46B9-9AAE-2FB927BBE95E}" type="slidenum">
              <a:rPr lang="en-US" smtClean="0"/>
              <a:t>‹#›</a:t>
            </a:fld>
            <a:endParaRPr lang="en-US"/>
          </a:p>
        </p:txBody>
      </p:sp>
    </p:spTree>
    <p:extLst>
      <p:ext uri="{BB962C8B-B14F-4D97-AF65-F5344CB8AC3E}">
        <p14:creationId xmlns:p14="http://schemas.microsoft.com/office/powerpoint/2010/main" val="3041836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2300987-DC00-47B1-B315-8317B0F94518}" type="datetimeFigureOut">
              <a:rPr lang="en-US" smtClean="0"/>
              <a:pPr/>
              <a:t>1/16/2020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spTree>
    <p:extLst>
      <p:ext uri="{BB962C8B-B14F-4D97-AF65-F5344CB8AC3E}">
        <p14:creationId xmlns:p14="http://schemas.microsoft.com/office/powerpoint/2010/main" val="4175228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300987-DC00-47B1-B315-8317B0F94518}" type="datetimeFigureOut">
              <a:rPr lang="en-US" smtClean="0"/>
              <a:t>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15596-440B-46B9-9AAE-2FB927BBE95E}" type="slidenum">
              <a:rPr lang="en-US" smtClean="0"/>
              <a:t>‹#›</a:t>
            </a:fld>
            <a:endParaRPr lang="en-US"/>
          </a:p>
        </p:txBody>
      </p:sp>
    </p:spTree>
    <p:extLst>
      <p:ext uri="{BB962C8B-B14F-4D97-AF65-F5344CB8AC3E}">
        <p14:creationId xmlns:p14="http://schemas.microsoft.com/office/powerpoint/2010/main" val="436026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85AC4-4DD8-764E-B2D4-8598AE3169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323876-E4C1-284F-A6AE-33154A8ED5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8C4C4F-2AFB-7B4B-8863-514165C4A8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5EB9F-733D-D140-8E93-73C80AEBC178}" type="datetimeFigureOut">
              <a:rPr lang="en-US" smtClean="0"/>
              <a:t>1/16/2020</a:t>
            </a:fld>
            <a:endParaRPr lang="en-US"/>
          </a:p>
        </p:txBody>
      </p:sp>
      <p:sp>
        <p:nvSpPr>
          <p:cNvPr id="5" name="Footer Placeholder 4">
            <a:extLst>
              <a:ext uri="{FF2B5EF4-FFF2-40B4-BE49-F238E27FC236}">
                <a16:creationId xmlns:a16="http://schemas.microsoft.com/office/drawing/2014/main" id="{A6C200D4-89D4-8344-BBCF-DEB58A35F4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232CBB-7F55-BC46-8BFD-27918A5E51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72F7F-073D-064B-9364-AF0E7597095C}" type="slidenum">
              <a:rPr lang="en-US" smtClean="0"/>
              <a:t>‹#›</a:t>
            </a:fld>
            <a:endParaRPr lang="en-US"/>
          </a:p>
        </p:txBody>
      </p:sp>
    </p:spTree>
    <p:extLst>
      <p:ext uri="{BB962C8B-B14F-4D97-AF65-F5344CB8AC3E}">
        <p14:creationId xmlns:p14="http://schemas.microsoft.com/office/powerpoint/2010/main" val="2555884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push and pull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www.moblab.com</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BF39A-4904-420A-9FAF-0370FAB71766}" type="slidenum">
              <a:rPr lang="en-US" smtClean="0"/>
              <a:t>‹#›</a:t>
            </a:fld>
            <a:endParaRPr lang="en-US"/>
          </a:p>
        </p:txBody>
      </p:sp>
    </p:spTree>
    <p:extLst>
      <p:ext uri="{BB962C8B-B14F-4D97-AF65-F5344CB8AC3E}">
        <p14:creationId xmlns:p14="http://schemas.microsoft.com/office/powerpoint/2010/main" val="19860502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300987-DC00-47B1-B315-8317B0F94518}" type="datetimeFigureOut">
              <a:rPr lang="en-US" smtClean="0"/>
              <a:t>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15596-440B-46B9-9AAE-2FB927BBE95E}" type="slidenum">
              <a:rPr lang="en-US" smtClean="0"/>
              <a:t>‹#›</a:t>
            </a:fld>
            <a:endParaRPr lang="en-US"/>
          </a:p>
        </p:txBody>
      </p:sp>
    </p:spTree>
    <p:extLst>
      <p:ext uri="{BB962C8B-B14F-4D97-AF65-F5344CB8AC3E}">
        <p14:creationId xmlns:p14="http://schemas.microsoft.com/office/powerpoint/2010/main" val="436026030"/>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https://www.youtube.com/embed/t9Lo2fgxWHw" TargetMode="Externa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hyperlink" Target="http://www.moblab.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7.sv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ideo" Target="https://www.youtube.com/embed/lmXHbtMbQnk?feature=oembed" TargetMode="External"/><Relationship Id="rId4" Type="http://schemas.openxmlformats.org/officeDocument/2006/relationships/image" Target="../media/image31.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522858"/>
            <a:ext cx="9137072" cy="1005611"/>
          </a:xfrm>
        </p:spPr>
        <p:txBody>
          <a:bodyPr>
            <a:normAutofit fontScale="90000"/>
          </a:bodyPr>
          <a:lstStyle/>
          <a:p>
            <a:r>
              <a:rPr lang="en-US"/>
              <a:t>Strengthening Coalition Collaboration</a:t>
            </a:r>
            <a:br>
              <a:rPr lang="en-US"/>
            </a:br>
            <a:r>
              <a:rPr lang="en-US" sz="3100"/>
              <a:t>Ageno Otii, Jodi Hardin, Emily Holcomb, Bill Fulton and Kalie McMonagle</a:t>
            </a:r>
            <a:endParaRPr lang="en-US"/>
          </a:p>
        </p:txBody>
      </p:sp>
      <p:sp>
        <p:nvSpPr>
          <p:cNvPr id="3" name="Subtitle 2"/>
          <p:cNvSpPr>
            <a:spLocks noGrp="1"/>
          </p:cNvSpPr>
          <p:nvPr>
            <p:ph type="subTitle" idx="1"/>
          </p:nvPr>
        </p:nvSpPr>
        <p:spPr>
          <a:xfrm>
            <a:off x="1828800" y="5898241"/>
            <a:ext cx="9144000" cy="1655762"/>
          </a:xfrm>
        </p:spPr>
        <p:txBody>
          <a:bodyPr>
            <a:normAutofit/>
          </a:bodyPr>
          <a:lstStyle/>
          <a:p>
            <a:r>
              <a:rPr lang="en-US" sz="2000"/>
              <a:t>January 16, 2020</a:t>
            </a:r>
          </a:p>
        </p:txBody>
      </p:sp>
      <p:sp>
        <p:nvSpPr>
          <p:cNvPr id="4" name="TextBox 8"/>
          <p:cNvSpPr txBox="1"/>
          <p:nvPr/>
        </p:nvSpPr>
        <p:spPr>
          <a:xfrm>
            <a:off x="587226" y="2371098"/>
            <a:ext cx="10806488"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i="1">
                <a:solidFill>
                  <a:srgbClr val="6D7076"/>
                </a:solidFill>
                <a:latin typeface="Century Gothic" panose="020B0502020202020204" pitchFamily="34" charset="0"/>
              </a:rPr>
              <a:t>THE MANY WORKING AS ONE FOR THE GOOD OF ALL</a:t>
            </a:r>
          </a:p>
          <a:p>
            <a:endParaRPr lang="en-US" sz="2000">
              <a:solidFill>
                <a:srgbClr val="6D7076"/>
              </a:solidFill>
              <a:latin typeface="Century Gothic" panose="020B0502020202020204" pitchFamily="34" charset="0"/>
            </a:endParaRPr>
          </a:p>
          <a:p>
            <a:endParaRPr lang="en-US" sz="2000">
              <a:solidFill>
                <a:srgbClr val="6D7076"/>
              </a:solidFill>
              <a:latin typeface="Century Gothic" panose="020B0502020202020204" pitchFamily="34" charset="0"/>
            </a:endParaRPr>
          </a:p>
        </p:txBody>
      </p:sp>
    </p:spTree>
    <p:extLst>
      <p:ext uri="{BB962C8B-B14F-4D97-AF65-F5344CB8AC3E}">
        <p14:creationId xmlns:p14="http://schemas.microsoft.com/office/powerpoint/2010/main" val="4243106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CCBEB-1C25-9644-A218-0FE29BEEC013}"/>
              </a:ext>
            </a:extLst>
          </p:cNvPr>
          <p:cNvSpPr>
            <a:spLocks noGrp="1"/>
          </p:cNvSpPr>
          <p:nvPr>
            <p:ph type="title"/>
          </p:nvPr>
        </p:nvSpPr>
        <p:spPr>
          <a:xfrm>
            <a:off x="8808098" y="1944915"/>
            <a:ext cx="2585325" cy="2090056"/>
          </a:xfrm>
        </p:spPr>
        <p:txBody>
          <a:bodyPr>
            <a:normAutofit/>
          </a:bodyPr>
          <a:lstStyle/>
          <a:p>
            <a:r>
              <a:rPr lang="en-US">
                <a:solidFill>
                  <a:schemeClr val="bg1"/>
                </a:solidFill>
                <a:latin typeface="TradeGothic" pitchFamily="2" charset="77"/>
              </a:rPr>
              <a:t>Steps within the Stages</a:t>
            </a:r>
          </a:p>
        </p:txBody>
      </p:sp>
      <p:pic>
        <p:nvPicPr>
          <p:cNvPr id="8" name="Picture 7">
            <a:extLst>
              <a:ext uri="{FF2B5EF4-FFF2-40B4-BE49-F238E27FC236}">
                <a16:creationId xmlns:a16="http://schemas.microsoft.com/office/drawing/2014/main" id="{8794E6B9-FBFA-614B-A337-7ED7FE2ADAC2}"/>
              </a:ext>
            </a:extLst>
          </p:cNvPr>
          <p:cNvPicPr>
            <a:picLocks noChangeAspect="1"/>
          </p:cNvPicPr>
          <p:nvPr/>
        </p:nvPicPr>
        <p:blipFill rotWithShape="1">
          <a:blip r:embed="rId3"/>
          <a:srcRect l="22630" t="7356" r="25517" b="7127"/>
          <a:stretch/>
        </p:blipFill>
        <p:spPr>
          <a:xfrm>
            <a:off x="662152" y="145901"/>
            <a:ext cx="7810044" cy="6522914"/>
          </a:xfrm>
          <a:prstGeom prst="rect">
            <a:avLst/>
          </a:prstGeom>
        </p:spPr>
      </p:pic>
    </p:spTree>
    <p:extLst>
      <p:ext uri="{BB962C8B-B14F-4D97-AF65-F5344CB8AC3E}">
        <p14:creationId xmlns:p14="http://schemas.microsoft.com/office/powerpoint/2010/main" val="1718235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3CEFE9-9F54-429F-B00B-41BCB7049EB6}"/>
              </a:ext>
            </a:extLst>
          </p:cNvPr>
          <p:cNvSpPr>
            <a:spLocks noGrp="1"/>
          </p:cNvSpPr>
          <p:nvPr>
            <p:ph type="title"/>
          </p:nvPr>
        </p:nvSpPr>
        <p:spPr>
          <a:xfrm>
            <a:off x="2739024" y="1397945"/>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Where are You in the Eco-Cycle?</a:t>
            </a:r>
          </a:p>
        </p:txBody>
      </p:sp>
      <p:sp>
        <p:nvSpPr>
          <p:cNvPr id="4" name="TextBox 3">
            <a:extLst>
              <a:ext uri="{FF2B5EF4-FFF2-40B4-BE49-F238E27FC236}">
                <a16:creationId xmlns:a16="http://schemas.microsoft.com/office/drawing/2014/main" id="{24C10BA8-B2A3-4F49-A6B5-B236F3B424B4}"/>
              </a:ext>
            </a:extLst>
          </p:cNvPr>
          <p:cNvSpPr txBox="1"/>
          <p:nvPr/>
        </p:nvSpPr>
        <p:spPr>
          <a:xfrm>
            <a:off x="3233391" y="3495587"/>
            <a:ext cx="6122618" cy="1569660"/>
          </a:xfrm>
          <a:prstGeom prst="rect">
            <a:avLst/>
          </a:prstGeom>
          <a:noFill/>
        </p:spPr>
        <p:txBody>
          <a:bodyPr wrap="square" rtlCol="0" anchor="t">
            <a:spAutoFit/>
          </a:bodyPr>
          <a:lstStyle/>
          <a:p>
            <a:r>
              <a:rPr lang="en-US" sz="3200">
                <a:solidFill>
                  <a:schemeClr val="bg1"/>
                </a:solidFill>
              </a:rPr>
              <a:t>Why do you think you are there?</a:t>
            </a:r>
            <a:endParaRPr lang="en-US">
              <a:solidFill>
                <a:schemeClr val="bg1"/>
              </a:solidFill>
            </a:endParaRPr>
          </a:p>
          <a:p>
            <a:r>
              <a:rPr lang="en-US" sz="3200">
                <a:solidFill>
                  <a:schemeClr val="bg1"/>
                </a:solidFill>
              </a:rPr>
              <a:t>What are the signs?</a:t>
            </a:r>
            <a:endParaRPr lang="en-US">
              <a:solidFill>
                <a:schemeClr val="bg1"/>
              </a:solidFill>
            </a:endParaRPr>
          </a:p>
          <a:p>
            <a:r>
              <a:rPr lang="en-US" sz="3200">
                <a:solidFill>
                  <a:schemeClr val="bg1"/>
                </a:solidFill>
              </a:rPr>
              <a:t>What does it mean?</a:t>
            </a:r>
          </a:p>
        </p:txBody>
      </p:sp>
    </p:spTree>
    <p:extLst>
      <p:ext uri="{BB962C8B-B14F-4D97-AF65-F5344CB8AC3E}">
        <p14:creationId xmlns:p14="http://schemas.microsoft.com/office/powerpoint/2010/main" val="928234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3CAF7E-DCBF-41B2-9B3E-044A0A98EC93}"/>
              </a:ext>
            </a:extLst>
          </p:cNvPr>
          <p:cNvSpPr>
            <a:spLocks noGrp="1"/>
          </p:cNvSpPr>
          <p:nvPr>
            <p:ph type="title"/>
          </p:nvPr>
        </p:nvSpPr>
        <p:spPr/>
        <p:txBody>
          <a:bodyPr/>
          <a:lstStyle/>
          <a:p>
            <a:r>
              <a:rPr lang="en-US" b="1">
                <a:solidFill>
                  <a:schemeClr val="bg1"/>
                </a:solidFill>
              </a:rPr>
              <a:t>Deeper </a:t>
            </a:r>
            <a:r>
              <a:rPr lang="en-US" b="1" err="1">
                <a:solidFill>
                  <a:schemeClr val="bg1"/>
                </a:solidFill>
              </a:rPr>
              <a:t>EcoCycle</a:t>
            </a:r>
            <a:r>
              <a:rPr lang="en-US" b="1">
                <a:solidFill>
                  <a:schemeClr val="bg1"/>
                </a:solidFill>
              </a:rPr>
              <a:t> Exploration</a:t>
            </a:r>
          </a:p>
        </p:txBody>
      </p:sp>
      <p:sp>
        <p:nvSpPr>
          <p:cNvPr id="2" name="Text Placeholder 1">
            <a:extLst>
              <a:ext uri="{FF2B5EF4-FFF2-40B4-BE49-F238E27FC236}">
                <a16:creationId xmlns:a16="http://schemas.microsoft.com/office/drawing/2014/main" id="{259CCA67-B2FC-4925-BD0A-836B0E15ACD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6546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6EAE-1FEF-704C-9FF4-D00EC0BD5A4D}"/>
              </a:ext>
            </a:extLst>
          </p:cNvPr>
          <p:cNvSpPr>
            <a:spLocks noGrp="1"/>
          </p:cNvSpPr>
          <p:nvPr>
            <p:ph type="title"/>
          </p:nvPr>
        </p:nvSpPr>
        <p:spPr/>
        <p:txBody>
          <a:bodyPr/>
          <a:lstStyle/>
          <a:p>
            <a:r>
              <a:rPr lang="en-US">
                <a:solidFill>
                  <a:schemeClr val="bg1"/>
                </a:solidFill>
                <a:latin typeface="TradeGothic" pitchFamily="2" charset="77"/>
              </a:rPr>
              <a:t>Pitfalls or Traps</a:t>
            </a:r>
          </a:p>
        </p:txBody>
      </p:sp>
      <p:pic>
        <p:nvPicPr>
          <p:cNvPr id="6" name="Picture 5">
            <a:extLst>
              <a:ext uri="{FF2B5EF4-FFF2-40B4-BE49-F238E27FC236}">
                <a16:creationId xmlns:a16="http://schemas.microsoft.com/office/drawing/2014/main" id="{F798A4AD-854A-6B49-A326-E4796566BC3E}"/>
              </a:ext>
            </a:extLst>
          </p:cNvPr>
          <p:cNvPicPr>
            <a:picLocks noChangeAspect="1"/>
          </p:cNvPicPr>
          <p:nvPr/>
        </p:nvPicPr>
        <p:blipFill rotWithShape="1">
          <a:blip r:embed="rId3"/>
          <a:srcRect l="17716" t="14483" r="23189" b="17471"/>
          <a:stretch/>
        </p:blipFill>
        <p:spPr>
          <a:xfrm>
            <a:off x="1939159" y="1428764"/>
            <a:ext cx="7725103" cy="5003568"/>
          </a:xfrm>
          <a:prstGeom prst="rect">
            <a:avLst/>
          </a:prstGeom>
        </p:spPr>
      </p:pic>
    </p:spTree>
    <p:extLst>
      <p:ext uri="{BB962C8B-B14F-4D97-AF65-F5344CB8AC3E}">
        <p14:creationId xmlns:p14="http://schemas.microsoft.com/office/powerpoint/2010/main" val="2152790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8282F-8B5B-4244-B34A-2EAE1D27E9C9}"/>
              </a:ext>
            </a:extLst>
          </p:cNvPr>
          <p:cNvSpPr>
            <a:spLocks noGrp="1"/>
          </p:cNvSpPr>
          <p:nvPr>
            <p:ph type="title"/>
          </p:nvPr>
        </p:nvSpPr>
        <p:spPr>
          <a:xfrm>
            <a:off x="8696661" y="2506218"/>
            <a:ext cx="3290389" cy="1325563"/>
          </a:xfrm>
        </p:spPr>
        <p:txBody>
          <a:bodyPr/>
          <a:lstStyle/>
          <a:p>
            <a:r>
              <a:rPr lang="en-US">
                <a:solidFill>
                  <a:schemeClr val="bg1"/>
                </a:solidFill>
                <a:latin typeface="TradeGothic" pitchFamily="2" charset="77"/>
              </a:rPr>
              <a:t>Pitfall/Trap Location</a:t>
            </a:r>
          </a:p>
        </p:txBody>
      </p:sp>
      <p:pic>
        <p:nvPicPr>
          <p:cNvPr id="6" name="Picture 5">
            <a:extLst>
              <a:ext uri="{FF2B5EF4-FFF2-40B4-BE49-F238E27FC236}">
                <a16:creationId xmlns:a16="http://schemas.microsoft.com/office/drawing/2014/main" id="{3D6E6ACA-FA43-A24F-A4D2-977F902449B8}"/>
              </a:ext>
            </a:extLst>
          </p:cNvPr>
          <p:cNvPicPr>
            <a:picLocks noChangeAspect="1"/>
          </p:cNvPicPr>
          <p:nvPr/>
        </p:nvPicPr>
        <p:blipFill rotWithShape="1">
          <a:blip r:embed="rId3"/>
          <a:srcRect l="18620" t="16322" r="24742" b="9655"/>
          <a:stretch/>
        </p:blipFill>
        <p:spPr>
          <a:xfrm>
            <a:off x="204950" y="504496"/>
            <a:ext cx="8300419" cy="6102134"/>
          </a:xfrm>
          <a:prstGeom prst="rect">
            <a:avLst/>
          </a:prstGeom>
        </p:spPr>
      </p:pic>
      <p:pic>
        <p:nvPicPr>
          <p:cNvPr id="4" name="Picture 3">
            <a:extLst>
              <a:ext uri="{FF2B5EF4-FFF2-40B4-BE49-F238E27FC236}">
                <a16:creationId xmlns:a16="http://schemas.microsoft.com/office/drawing/2014/main" id="{C4552D0C-A317-43E1-B200-421F165874A6}"/>
              </a:ext>
            </a:extLst>
          </p:cNvPr>
          <p:cNvPicPr>
            <a:picLocks noChangeAspect="1"/>
          </p:cNvPicPr>
          <p:nvPr/>
        </p:nvPicPr>
        <p:blipFill rotWithShape="1">
          <a:blip r:embed="rId4"/>
          <a:srcRect l="17716" t="14483" r="23189" b="17471"/>
          <a:stretch/>
        </p:blipFill>
        <p:spPr>
          <a:xfrm>
            <a:off x="9187871" y="3905862"/>
            <a:ext cx="2799179" cy="1813035"/>
          </a:xfrm>
          <a:prstGeom prst="rect">
            <a:avLst/>
          </a:prstGeom>
        </p:spPr>
      </p:pic>
    </p:spTree>
    <p:extLst>
      <p:ext uri="{BB962C8B-B14F-4D97-AF65-F5344CB8AC3E}">
        <p14:creationId xmlns:p14="http://schemas.microsoft.com/office/powerpoint/2010/main" val="2875994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CCBEB-1C25-9644-A218-0FE29BEEC013}"/>
              </a:ext>
            </a:extLst>
          </p:cNvPr>
          <p:cNvSpPr>
            <a:spLocks noGrp="1"/>
          </p:cNvSpPr>
          <p:nvPr>
            <p:ph type="title"/>
          </p:nvPr>
        </p:nvSpPr>
        <p:spPr>
          <a:xfrm>
            <a:off x="8490857" y="2449957"/>
            <a:ext cx="3265278" cy="1325563"/>
          </a:xfrm>
        </p:spPr>
        <p:txBody>
          <a:bodyPr/>
          <a:lstStyle/>
          <a:p>
            <a:r>
              <a:rPr lang="en-US">
                <a:solidFill>
                  <a:schemeClr val="bg1"/>
                </a:solidFill>
              </a:rPr>
              <a:t>Leadership Leveraging</a:t>
            </a:r>
          </a:p>
        </p:txBody>
      </p:sp>
      <p:pic>
        <p:nvPicPr>
          <p:cNvPr id="6" name="Picture 5">
            <a:extLst>
              <a:ext uri="{FF2B5EF4-FFF2-40B4-BE49-F238E27FC236}">
                <a16:creationId xmlns:a16="http://schemas.microsoft.com/office/drawing/2014/main" id="{E90EC581-536E-4168-8AE2-92ECE2276F69}"/>
              </a:ext>
            </a:extLst>
          </p:cNvPr>
          <p:cNvPicPr>
            <a:picLocks noChangeAspect="1"/>
          </p:cNvPicPr>
          <p:nvPr/>
        </p:nvPicPr>
        <p:blipFill rotWithShape="1">
          <a:blip r:embed="rId3">
            <a:extLst>
              <a:ext uri="{28A0092B-C50C-407E-A947-70E740481C1C}">
                <a14:useLocalDpi xmlns:a14="http://schemas.microsoft.com/office/drawing/2010/main" val="0"/>
              </a:ext>
            </a:extLst>
          </a:blip>
          <a:srcRect l="18288" t="11507" r="25513" b="6484"/>
          <a:stretch/>
        </p:blipFill>
        <p:spPr>
          <a:xfrm>
            <a:off x="275275" y="0"/>
            <a:ext cx="8215582" cy="6743686"/>
          </a:xfrm>
          <a:prstGeom prst="rect">
            <a:avLst/>
          </a:prstGeom>
        </p:spPr>
      </p:pic>
    </p:spTree>
    <p:extLst>
      <p:ext uri="{BB962C8B-B14F-4D97-AF65-F5344CB8AC3E}">
        <p14:creationId xmlns:p14="http://schemas.microsoft.com/office/powerpoint/2010/main" val="493276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5FF63-5CEE-4242-8A79-639C9CF7A00D}"/>
              </a:ext>
            </a:extLst>
          </p:cNvPr>
          <p:cNvSpPr>
            <a:spLocks noGrp="1"/>
          </p:cNvSpPr>
          <p:nvPr>
            <p:ph type="title"/>
          </p:nvPr>
        </p:nvSpPr>
        <p:spPr>
          <a:xfrm>
            <a:off x="838200" y="60325"/>
            <a:ext cx="10515600" cy="1325563"/>
          </a:xfrm>
        </p:spPr>
        <p:txBody>
          <a:bodyPr/>
          <a:lstStyle/>
          <a:p>
            <a:r>
              <a:rPr lang="en-US">
                <a:solidFill>
                  <a:schemeClr val="bg1"/>
                </a:solidFill>
              </a:rPr>
              <a:t>Navigating Traps</a:t>
            </a:r>
          </a:p>
        </p:txBody>
      </p:sp>
      <p:graphicFrame>
        <p:nvGraphicFramePr>
          <p:cNvPr id="7" name="Content Placeholder 6">
            <a:extLst>
              <a:ext uri="{FF2B5EF4-FFF2-40B4-BE49-F238E27FC236}">
                <a16:creationId xmlns:a16="http://schemas.microsoft.com/office/drawing/2014/main" id="{01BF06AB-CCB8-496F-85C4-58F25B062F93}"/>
              </a:ext>
            </a:extLst>
          </p:cNvPr>
          <p:cNvGraphicFramePr>
            <a:graphicFrameLocks noGrp="1"/>
          </p:cNvGraphicFramePr>
          <p:nvPr>
            <p:ph idx="1"/>
          </p:nvPr>
        </p:nvGraphicFramePr>
        <p:xfrm>
          <a:off x="464457" y="1103087"/>
          <a:ext cx="11088915" cy="5323727"/>
        </p:xfrm>
        <a:graphic>
          <a:graphicData uri="http://schemas.openxmlformats.org/drawingml/2006/table">
            <a:tbl>
              <a:tblPr firstRow="1" bandRow="1">
                <a:tableStyleId>{00A15C55-8517-42AA-B614-E9B94910E393}</a:tableStyleId>
              </a:tblPr>
              <a:tblGrid>
                <a:gridCol w="2217044">
                  <a:extLst>
                    <a:ext uri="{9D8B030D-6E8A-4147-A177-3AD203B41FA5}">
                      <a16:colId xmlns:a16="http://schemas.microsoft.com/office/drawing/2014/main" val="235187713"/>
                    </a:ext>
                  </a:extLst>
                </a:gridCol>
                <a:gridCol w="5113981">
                  <a:extLst>
                    <a:ext uri="{9D8B030D-6E8A-4147-A177-3AD203B41FA5}">
                      <a16:colId xmlns:a16="http://schemas.microsoft.com/office/drawing/2014/main" val="2586536290"/>
                    </a:ext>
                  </a:extLst>
                </a:gridCol>
                <a:gridCol w="3757890">
                  <a:extLst>
                    <a:ext uri="{9D8B030D-6E8A-4147-A177-3AD203B41FA5}">
                      <a16:colId xmlns:a16="http://schemas.microsoft.com/office/drawing/2014/main" val="2227671192"/>
                    </a:ext>
                  </a:extLst>
                </a:gridCol>
              </a:tblGrid>
              <a:tr h="493630">
                <a:tc>
                  <a:txBody>
                    <a:bodyPr/>
                    <a:lstStyle/>
                    <a:p>
                      <a:r>
                        <a:rPr lang="en-US" sz="2400"/>
                        <a:t>Trap</a:t>
                      </a:r>
                    </a:p>
                  </a:txBody>
                  <a:tcPr/>
                </a:tc>
                <a:tc>
                  <a:txBody>
                    <a:bodyPr/>
                    <a:lstStyle/>
                    <a:p>
                      <a:r>
                        <a:rPr lang="en-US" sz="2400"/>
                        <a:t>Description</a:t>
                      </a:r>
                    </a:p>
                  </a:txBody>
                  <a:tcPr/>
                </a:tc>
                <a:tc>
                  <a:txBody>
                    <a:bodyPr/>
                    <a:lstStyle/>
                    <a:p>
                      <a:r>
                        <a:rPr lang="en-US" sz="2400"/>
                        <a:t>Tips to Navigate (examples)</a:t>
                      </a:r>
                    </a:p>
                  </a:txBody>
                  <a:tcPr/>
                </a:tc>
                <a:extLst>
                  <a:ext uri="{0D108BD9-81ED-4DB2-BD59-A6C34878D82A}">
                    <a16:rowId xmlns:a16="http://schemas.microsoft.com/office/drawing/2014/main" val="953888488"/>
                  </a:ext>
                </a:extLst>
              </a:tr>
              <a:tr h="1335169">
                <a:tc>
                  <a:txBody>
                    <a:bodyPr/>
                    <a:lstStyle/>
                    <a:p>
                      <a:r>
                        <a:rPr lang="en-US" sz="2400"/>
                        <a:t>Scarcity Trap</a:t>
                      </a:r>
                    </a:p>
                  </a:txBody>
                  <a:tcPr/>
                </a:tc>
                <a:tc>
                  <a:txBody>
                    <a:bodyPr/>
                    <a:lstStyle/>
                    <a:p>
                      <a:r>
                        <a:rPr lang="en-US" sz="2400"/>
                        <a:t>Too few resources to explore new ideas; ideas don’t take root; struggle to birth outcomes with broader input</a:t>
                      </a:r>
                    </a:p>
                  </a:txBody>
                  <a:tcPr/>
                </a:tc>
                <a:tc>
                  <a:txBody>
                    <a:bodyPr/>
                    <a:lstStyle/>
                    <a:p>
                      <a:r>
                        <a:rPr lang="en-US" sz="2400"/>
                        <a:t>Asset mapping; relationship building; collective visioning</a:t>
                      </a:r>
                    </a:p>
                  </a:txBody>
                  <a:tcPr/>
                </a:tc>
                <a:extLst>
                  <a:ext uri="{0D108BD9-81ED-4DB2-BD59-A6C34878D82A}">
                    <a16:rowId xmlns:a16="http://schemas.microsoft.com/office/drawing/2014/main" val="2545471370"/>
                  </a:ext>
                </a:extLst>
              </a:tr>
              <a:tr h="1253550">
                <a:tc>
                  <a:txBody>
                    <a:bodyPr/>
                    <a:lstStyle/>
                    <a:p>
                      <a:r>
                        <a:rPr lang="en-US" sz="2400"/>
                        <a:t>Rigidity Trap</a:t>
                      </a:r>
                    </a:p>
                  </a:txBody>
                  <a:tcPr/>
                </a:tc>
                <a:tc>
                  <a:txBody>
                    <a:bodyPr/>
                    <a:lstStyle/>
                    <a:p>
                      <a:r>
                        <a:rPr lang="en-US" sz="2400"/>
                        <a:t>Inability or unwillingness to change; resistance to new ideas; doing things the way ‘they’ve always been done’ </a:t>
                      </a:r>
                    </a:p>
                  </a:txBody>
                  <a:tcPr/>
                </a:tc>
                <a:tc>
                  <a:txBody>
                    <a:bodyPr/>
                    <a:lstStyle/>
                    <a:p>
                      <a:r>
                        <a:rPr lang="en-US" sz="2400"/>
                        <a:t>Re-ground group in values and guiding principles; embrace ambiguity</a:t>
                      </a:r>
                    </a:p>
                  </a:txBody>
                  <a:tcPr/>
                </a:tc>
                <a:extLst>
                  <a:ext uri="{0D108BD9-81ED-4DB2-BD59-A6C34878D82A}">
                    <a16:rowId xmlns:a16="http://schemas.microsoft.com/office/drawing/2014/main" val="428855836"/>
                  </a:ext>
                </a:extLst>
              </a:tr>
              <a:tr h="1373535">
                <a:tc>
                  <a:txBody>
                    <a:bodyPr/>
                    <a:lstStyle/>
                    <a:p>
                      <a:r>
                        <a:rPr lang="en-US" sz="2400"/>
                        <a:t>Charisma Trap</a:t>
                      </a:r>
                    </a:p>
                  </a:txBody>
                  <a:tcPr/>
                </a:tc>
                <a:tc>
                  <a:txBody>
                    <a:bodyPr/>
                    <a:lstStyle/>
                    <a:p>
                      <a:r>
                        <a:rPr lang="en-US" sz="2400"/>
                        <a:t>Challenge to sustain or grow without original founder/host; dependence on person(s) </a:t>
                      </a:r>
                    </a:p>
                  </a:txBody>
                  <a:tcPr/>
                </a:tc>
                <a:tc>
                  <a:txBody>
                    <a:bodyPr/>
                    <a:lstStyle/>
                    <a:p>
                      <a:r>
                        <a:rPr lang="en-US" sz="2400"/>
                        <a:t>Shared leadership models; succession planning; leadership development</a:t>
                      </a:r>
                    </a:p>
                  </a:txBody>
                  <a:tcPr/>
                </a:tc>
                <a:extLst>
                  <a:ext uri="{0D108BD9-81ED-4DB2-BD59-A6C34878D82A}">
                    <a16:rowId xmlns:a16="http://schemas.microsoft.com/office/drawing/2014/main" val="3602217871"/>
                  </a:ext>
                </a:extLst>
              </a:tr>
              <a:tr h="867843">
                <a:tc>
                  <a:txBody>
                    <a:bodyPr/>
                    <a:lstStyle/>
                    <a:p>
                      <a:r>
                        <a:rPr lang="en-US" sz="2400"/>
                        <a:t>Chronic Disaster Trap</a:t>
                      </a:r>
                    </a:p>
                  </a:txBody>
                  <a:tcPr/>
                </a:tc>
                <a:tc>
                  <a:txBody>
                    <a:bodyPr/>
                    <a:lstStyle/>
                    <a:p>
                      <a:r>
                        <a:rPr lang="en-US" sz="2400"/>
                        <a:t>Inability to get traction; so much change results in ‘spin cycle’</a:t>
                      </a:r>
                    </a:p>
                  </a:txBody>
                  <a:tcPr/>
                </a:tc>
                <a:tc>
                  <a:txBody>
                    <a:bodyPr/>
                    <a:lstStyle/>
                    <a:p>
                      <a:r>
                        <a:rPr lang="en-US" sz="2400"/>
                        <a:t>Celebrate accomplishments; MVP-thinking</a:t>
                      </a:r>
                    </a:p>
                  </a:txBody>
                  <a:tcPr/>
                </a:tc>
                <a:extLst>
                  <a:ext uri="{0D108BD9-81ED-4DB2-BD59-A6C34878D82A}">
                    <a16:rowId xmlns:a16="http://schemas.microsoft.com/office/drawing/2014/main" val="2987813340"/>
                  </a:ext>
                </a:extLst>
              </a:tr>
            </a:tbl>
          </a:graphicData>
        </a:graphic>
      </p:graphicFrame>
    </p:spTree>
    <p:extLst>
      <p:ext uri="{BB962C8B-B14F-4D97-AF65-F5344CB8AC3E}">
        <p14:creationId xmlns:p14="http://schemas.microsoft.com/office/powerpoint/2010/main" val="1202583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ade Gothic LT Pro Cn"/>
              <a:ea typeface="+mn-ea"/>
              <a:cs typeface="+mn-cs"/>
            </a:endParaRPr>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3CEFE9-9F54-429F-B00B-41BCB7049EB6}"/>
              </a:ext>
            </a:extLst>
          </p:cNvPr>
          <p:cNvSpPr>
            <a:spLocks noGrp="1"/>
          </p:cNvSpPr>
          <p:nvPr>
            <p:ph type="title"/>
          </p:nvPr>
        </p:nvSpPr>
        <p:spPr>
          <a:xfrm>
            <a:off x="2739024" y="1397945"/>
            <a:ext cx="6105194" cy="2031055"/>
          </a:xfrm>
        </p:spPr>
        <p:txBody>
          <a:bodyPr vert="horz" lIns="91440" tIns="45720" rIns="91440" bIns="45720" rtlCol="0" anchor="b">
            <a:normAutofit fontScale="90000"/>
          </a:bodyPr>
          <a:lstStyle/>
          <a:p>
            <a:pPr algn="ctr"/>
            <a:r>
              <a:rPr lang="en-US" sz="6000">
                <a:solidFill>
                  <a:srgbClr val="FFFFFF"/>
                </a:solidFill>
              </a:rPr>
              <a:t>What trap(s) is your coalition facing? </a:t>
            </a:r>
            <a:endParaRPr lang="en-US" sz="6000" kern="1200">
              <a:solidFill>
                <a:srgbClr val="FFFFFF"/>
              </a:solidFill>
              <a:latin typeface="+mj-lt"/>
              <a:ea typeface="+mj-ea"/>
              <a:cs typeface="+mj-cs"/>
            </a:endParaRPr>
          </a:p>
        </p:txBody>
      </p:sp>
      <p:sp>
        <p:nvSpPr>
          <p:cNvPr id="4" name="TextBox 3">
            <a:extLst>
              <a:ext uri="{FF2B5EF4-FFF2-40B4-BE49-F238E27FC236}">
                <a16:creationId xmlns:a16="http://schemas.microsoft.com/office/drawing/2014/main" id="{24C10BA8-B2A3-4F49-A6B5-B236F3B424B4}"/>
              </a:ext>
            </a:extLst>
          </p:cNvPr>
          <p:cNvSpPr txBox="1"/>
          <p:nvPr/>
        </p:nvSpPr>
        <p:spPr>
          <a:xfrm>
            <a:off x="3734138" y="4066282"/>
            <a:ext cx="511008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Trade Gothic LT Pro Cn"/>
                <a:ea typeface="+mn-ea"/>
                <a:cs typeface="+mn-cs"/>
              </a:rPr>
              <a:t>How might you navigate the trap(s)?  What strategies have you found helpful?</a:t>
            </a:r>
          </a:p>
        </p:txBody>
      </p:sp>
    </p:spTree>
    <p:extLst>
      <p:ext uri="{BB962C8B-B14F-4D97-AF65-F5344CB8AC3E}">
        <p14:creationId xmlns:p14="http://schemas.microsoft.com/office/powerpoint/2010/main" val="188739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06F29-F54A-4B01-A556-9E7D15CF6D4B}"/>
              </a:ext>
            </a:extLst>
          </p:cNvPr>
          <p:cNvSpPr>
            <a:spLocks noGrp="1"/>
          </p:cNvSpPr>
          <p:nvPr>
            <p:ph type="title"/>
          </p:nvPr>
        </p:nvSpPr>
        <p:spPr/>
        <p:txBody>
          <a:bodyPr/>
          <a:lstStyle/>
          <a:p>
            <a:r>
              <a:rPr lang="en-US" b="1">
                <a:solidFill>
                  <a:schemeClr val="bg1"/>
                </a:solidFill>
              </a:rPr>
              <a:t>Debrief</a:t>
            </a:r>
          </a:p>
        </p:txBody>
      </p:sp>
      <p:sp>
        <p:nvSpPr>
          <p:cNvPr id="3" name="Content Placeholder 2">
            <a:extLst>
              <a:ext uri="{FF2B5EF4-FFF2-40B4-BE49-F238E27FC236}">
                <a16:creationId xmlns:a16="http://schemas.microsoft.com/office/drawing/2014/main" id="{1BE0282A-4223-4EEA-A9BD-56CBFA744483}"/>
              </a:ext>
            </a:extLst>
          </p:cNvPr>
          <p:cNvSpPr>
            <a:spLocks noGrp="1"/>
          </p:cNvSpPr>
          <p:nvPr>
            <p:ph idx="1"/>
          </p:nvPr>
        </p:nvSpPr>
        <p:spPr/>
        <p:txBody>
          <a:bodyPr>
            <a:normAutofit/>
          </a:bodyPr>
          <a:lstStyle/>
          <a:p>
            <a:r>
              <a:rPr lang="en-US" sz="3600">
                <a:solidFill>
                  <a:schemeClr val="bg1"/>
                </a:solidFill>
              </a:rPr>
              <a:t>How might the Eco-Cycle Tool support the interim strategic planning?</a:t>
            </a:r>
          </a:p>
          <a:p>
            <a:endParaRPr lang="en-US" sz="3600">
              <a:solidFill>
                <a:schemeClr val="bg1"/>
              </a:solidFill>
            </a:endParaRPr>
          </a:p>
          <a:p>
            <a:endParaRPr lang="en-US" sz="3600">
              <a:solidFill>
                <a:schemeClr val="bg1"/>
              </a:solidFill>
            </a:endParaRPr>
          </a:p>
        </p:txBody>
      </p:sp>
    </p:spTree>
    <p:extLst>
      <p:ext uri="{BB962C8B-B14F-4D97-AF65-F5344CB8AC3E}">
        <p14:creationId xmlns:p14="http://schemas.microsoft.com/office/powerpoint/2010/main" val="1314624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7BC91-E480-4AF9-BB04-9F15153F0D11}"/>
              </a:ext>
            </a:extLst>
          </p:cNvPr>
          <p:cNvSpPr>
            <a:spLocks noGrp="1"/>
          </p:cNvSpPr>
          <p:nvPr>
            <p:ph type="title"/>
          </p:nvPr>
        </p:nvSpPr>
        <p:spPr/>
        <p:txBody>
          <a:bodyPr/>
          <a:lstStyle/>
          <a:p>
            <a:r>
              <a:rPr lang="en-US"/>
              <a:t>The Promise, Pitfalls and Polarities of Collaboration</a:t>
            </a:r>
          </a:p>
        </p:txBody>
      </p:sp>
      <p:sp>
        <p:nvSpPr>
          <p:cNvPr id="3" name="Text Placeholder 2">
            <a:extLst>
              <a:ext uri="{FF2B5EF4-FFF2-40B4-BE49-F238E27FC236}">
                <a16:creationId xmlns:a16="http://schemas.microsoft.com/office/drawing/2014/main" id="{875324DC-4150-4D2E-83EE-DA4C222CC00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75942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886857" cy="6857999"/>
          </a:xfrm>
          <a:prstGeom prst="rect">
            <a:avLst/>
          </a:prstGeom>
          <a:solidFill>
            <a:srgbClr val="6D7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8"/>
          <p:cNvSpPr txBox="1"/>
          <p:nvPr/>
        </p:nvSpPr>
        <p:spPr>
          <a:xfrm>
            <a:off x="1977992" y="2333684"/>
            <a:ext cx="4692151" cy="452431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b="1">
                <a:latin typeface="Arial" panose="020B0604020202020204" pitchFamily="34" charset="0"/>
                <a:cs typeface="Arial" panose="020B0604020202020204" pitchFamily="34" charset="0"/>
              </a:rPr>
              <a:t>Build Connections</a:t>
            </a:r>
            <a:br>
              <a:rPr lang="en-US" sz="3200" b="1">
                <a:latin typeface="Arial" panose="020B0604020202020204" pitchFamily="34" charset="0"/>
                <a:cs typeface="Arial" panose="020B0604020202020204" pitchFamily="34" charset="0"/>
              </a:rPr>
            </a:br>
            <a:endParaRPr lang="en-US" sz="32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3200" b="1">
              <a:latin typeface="Arial" panose="020B0604020202020204" pitchFamily="34" charset="0"/>
              <a:cs typeface="Arial" panose="020B0604020202020204" pitchFamily="34" charset="0"/>
            </a:endParaRPr>
          </a:p>
          <a:p>
            <a:r>
              <a:rPr lang="en-US" sz="3200" b="1">
                <a:latin typeface="Arial" panose="020B0604020202020204" pitchFamily="34" charset="0"/>
                <a:cs typeface="Arial" panose="020B0604020202020204" pitchFamily="34" charset="0"/>
              </a:rPr>
              <a:t>Build Capacity</a:t>
            </a:r>
          </a:p>
          <a:p>
            <a:pPr marL="285750" indent="-285750">
              <a:buFont typeface="Arial" panose="020B0604020202020204" pitchFamily="34" charset="0"/>
              <a:buChar char="•"/>
            </a:pPr>
            <a:endParaRPr lang="en-US" sz="32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3200" b="1">
              <a:latin typeface="Arial" panose="020B0604020202020204" pitchFamily="34" charset="0"/>
              <a:cs typeface="Arial" panose="020B0604020202020204" pitchFamily="34" charset="0"/>
            </a:endParaRPr>
          </a:p>
          <a:p>
            <a:r>
              <a:rPr lang="en-US" sz="3200" b="1">
                <a:latin typeface="Arial" panose="020B0604020202020204" pitchFamily="34" charset="0"/>
                <a:cs typeface="Arial" panose="020B0604020202020204" pitchFamily="34" charset="0"/>
              </a:rPr>
              <a:t>Build a Movement</a:t>
            </a:r>
          </a:p>
          <a:p>
            <a:pPr marL="285750" indent="-285750">
              <a:buFont typeface="Arial" panose="020B0604020202020204" pitchFamily="34" charset="0"/>
              <a:buChar char="•"/>
            </a:pPr>
            <a:endParaRPr lang="en-US" sz="32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3200" b="1">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6761278" y="2248236"/>
            <a:ext cx="4181522" cy="4181522"/>
          </a:xfrm>
          <a:prstGeom prst="rect">
            <a:avLst/>
          </a:prstGeom>
        </p:spPr>
      </p:pic>
      <p:sp>
        <p:nvSpPr>
          <p:cNvPr id="4" name="Rectangle 3"/>
          <p:cNvSpPr/>
          <p:nvPr/>
        </p:nvSpPr>
        <p:spPr>
          <a:xfrm>
            <a:off x="1955735" y="229661"/>
            <a:ext cx="9989522" cy="1938992"/>
          </a:xfrm>
          <a:prstGeom prst="rect">
            <a:avLst/>
          </a:prstGeom>
          <a:noFill/>
        </p:spPr>
        <p:txBody>
          <a:bodyPr wrap="square">
            <a:spAutoFit/>
          </a:bodyPr>
          <a:lstStyle/>
          <a:p>
            <a:r>
              <a:rPr lang="en-US" sz="2400" b="1">
                <a:latin typeface="Arial" panose="020B0604020202020204" pitchFamily="34" charset="0"/>
                <a:cs typeface="Arial" panose="020B0604020202020204" pitchFamily="34" charset="0"/>
              </a:rPr>
              <a:t>Purpose and Vision:  </a:t>
            </a:r>
            <a:r>
              <a:rPr lang="en-US" sz="2400">
                <a:latin typeface="Arial" panose="020B0604020202020204" pitchFamily="34" charset="0"/>
                <a:cs typeface="Arial" panose="020B0604020202020204" pitchFamily="34" charset="0"/>
              </a:rPr>
              <a:t>The many working as one for the good of all</a:t>
            </a:r>
          </a:p>
          <a:p>
            <a:endParaRPr lang="en-US" sz="2400" b="1">
              <a:latin typeface="Arial" panose="020B0604020202020204" pitchFamily="34" charset="0"/>
              <a:cs typeface="Arial" panose="020B0604020202020204" pitchFamily="34" charset="0"/>
            </a:endParaRPr>
          </a:p>
          <a:p>
            <a:r>
              <a:rPr lang="en-US" sz="2400" b="1">
                <a:latin typeface="Arial" panose="020B0604020202020204" pitchFamily="34" charset="0"/>
                <a:cs typeface="Arial" panose="020B0604020202020204" pitchFamily="34" charset="0"/>
              </a:rPr>
              <a:t>Mission: </a:t>
            </a:r>
            <a:r>
              <a:rPr lang="en-US" sz="2400">
                <a:latin typeface="Arial" panose="020B0604020202020204" pitchFamily="34" charset="0"/>
                <a:cs typeface="Arial" panose="020B0604020202020204" pitchFamily="34" charset="0"/>
              </a:rPr>
              <a:t>to create a culture of collaboration that drives transformative change</a:t>
            </a:r>
          </a:p>
          <a:p>
            <a:endParaRPr lang="en-US" sz="2400" b="1">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001" y="3428999"/>
            <a:ext cx="1320726" cy="132072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390" y="4812229"/>
            <a:ext cx="1537946" cy="153794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081" y="1872884"/>
            <a:ext cx="1246565" cy="1246565"/>
          </a:xfrm>
          <a:prstGeom prst="rect">
            <a:avLst/>
          </a:prstGeom>
        </p:spPr>
      </p:pic>
      <p:pic>
        <p:nvPicPr>
          <p:cNvPr id="13" name="Picture 12" descr="A close up of a logo&#10;&#10;Description automatically generated">
            <a:extLst>
              <a:ext uri="{FF2B5EF4-FFF2-40B4-BE49-F238E27FC236}">
                <a16:creationId xmlns:a16="http://schemas.microsoft.com/office/drawing/2014/main" id="{EA16E1C3-3163-469C-8858-E44FD20D60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81" y="229661"/>
            <a:ext cx="1783494" cy="1344123"/>
          </a:xfrm>
          <a:prstGeom prst="rect">
            <a:avLst/>
          </a:prstGeom>
        </p:spPr>
      </p:pic>
    </p:spTree>
    <p:extLst>
      <p:ext uri="{BB962C8B-B14F-4D97-AF65-F5344CB8AC3E}">
        <p14:creationId xmlns:p14="http://schemas.microsoft.com/office/powerpoint/2010/main" val="300462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397F-1F8B-434A-B2EF-30A5D0C8940E}"/>
              </a:ext>
            </a:extLst>
          </p:cNvPr>
          <p:cNvSpPr>
            <a:spLocks noGrp="1"/>
          </p:cNvSpPr>
          <p:nvPr>
            <p:ph type="title"/>
          </p:nvPr>
        </p:nvSpPr>
        <p:spPr/>
        <p:txBody>
          <a:bodyPr/>
          <a:lstStyle/>
          <a:p>
            <a:r>
              <a:rPr lang="en-US"/>
              <a:t>Session Objectives</a:t>
            </a:r>
          </a:p>
        </p:txBody>
      </p:sp>
      <p:sp>
        <p:nvSpPr>
          <p:cNvPr id="3" name="Content Placeholder 2">
            <a:extLst>
              <a:ext uri="{FF2B5EF4-FFF2-40B4-BE49-F238E27FC236}">
                <a16:creationId xmlns:a16="http://schemas.microsoft.com/office/drawing/2014/main" id="{AE07F47E-600A-48EC-B7A1-55F79064F53A}"/>
              </a:ext>
            </a:extLst>
          </p:cNvPr>
          <p:cNvSpPr>
            <a:spLocks noGrp="1"/>
          </p:cNvSpPr>
          <p:nvPr>
            <p:ph idx="1"/>
          </p:nvPr>
        </p:nvSpPr>
        <p:spPr/>
        <p:txBody>
          <a:bodyPr/>
          <a:lstStyle/>
          <a:p>
            <a:pPr marL="0" indent="0">
              <a:buNone/>
            </a:pPr>
            <a:r>
              <a:rPr lang="en-US"/>
              <a:t>This session will support participants to:</a:t>
            </a:r>
          </a:p>
          <a:p>
            <a:r>
              <a:rPr lang="en-US"/>
              <a:t>Become familiar with 3 tools to support collaboration</a:t>
            </a:r>
          </a:p>
          <a:p>
            <a:pPr lvl="1"/>
            <a:r>
              <a:rPr lang="en-US"/>
              <a:t>Stone Soup story</a:t>
            </a:r>
          </a:p>
          <a:p>
            <a:pPr lvl="1"/>
            <a:r>
              <a:rPr lang="en-US"/>
              <a:t>Prisoner’s Dilemma Simulation</a:t>
            </a:r>
          </a:p>
          <a:p>
            <a:pPr lvl="1"/>
            <a:r>
              <a:rPr lang="en-US"/>
              <a:t>Managing Polarities Model</a:t>
            </a:r>
          </a:p>
          <a:p>
            <a:r>
              <a:rPr lang="en-US"/>
              <a:t>Apply the polarity management model to examples your coalition might be facing</a:t>
            </a:r>
          </a:p>
        </p:txBody>
      </p:sp>
    </p:spTree>
    <p:extLst>
      <p:ext uri="{BB962C8B-B14F-4D97-AF65-F5344CB8AC3E}">
        <p14:creationId xmlns:p14="http://schemas.microsoft.com/office/powerpoint/2010/main" val="1062605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EA4460-249B-4BB7-B06F-70AB5824F354}"/>
              </a:ext>
            </a:extLst>
          </p:cNvPr>
          <p:cNvSpPr>
            <a:spLocks noGrp="1"/>
          </p:cNvSpPr>
          <p:nvPr>
            <p:ph type="title"/>
          </p:nvPr>
        </p:nvSpPr>
        <p:spPr/>
        <p:txBody>
          <a:bodyPr/>
          <a:lstStyle/>
          <a:p>
            <a:r>
              <a:rPr lang="en-US"/>
              <a:t>More than the sum of our parts: </a:t>
            </a:r>
            <a:br>
              <a:rPr lang="en-US"/>
            </a:br>
            <a:r>
              <a:rPr lang="en-US"/>
              <a:t>Stone Soup</a:t>
            </a:r>
          </a:p>
        </p:txBody>
      </p:sp>
      <p:pic>
        <p:nvPicPr>
          <p:cNvPr id="1026" name="Picture 2" descr="Image result for images of stone soup">
            <a:extLst>
              <a:ext uri="{FF2B5EF4-FFF2-40B4-BE49-F238E27FC236}">
                <a16:creationId xmlns:a16="http://schemas.microsoft.com/office/drawing/2014/main" id="{BC1C0381-5199-4069-B4BE-38D9E4D3C0D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31395" y="1988127"/>
            <a:ext cx="10086109" cy="4322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223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181C-BD24-4D8D-88D9-7E947DC1A0C7}"/>
              </a:ext>
            </a:extLst>
          </p:cNvPr>
          <p:cNvSpPr>
            <a:spLocks noGrp="1"/>
          </p:cNvSpPr>
          <p:nvPr>
            <p:ph type="title"/>
          </p:nvPr>
        </p:nvSpPr>
        <p:spPr>
          <a:xfrm>
            <a:off x="1676400" y="284716"/>
            <a:ext cx="10515600" cy="1325563"/>
          </a:xfrm>
        </p:spPr>
        <p:txBody>
          <a:bodyPr/>
          <a:lstStyle/>
          <a:p>
            <a:r>
              <a:rPr lang="en-US"/>
              <a:t>Less than the sum of our parts: </a:t>
            </a:r>
            <a:br>
              <a:rPr lang="en-US"/>
            </a:br>
            <a:r>
              <a:rPr lang="en-US"/>
              <a:t>The Prisoners Dilemma</a:t>
            </a:r>
          </a:p>
        </p:txBody>
      </p:sp>
      <p:pic>
        <p:nvPicPr>
          <p:cNvPr id="4" name="Picture 3">
            <a:extLst>
              <a:ext uri="{FF2B5EF4-FFF2-40B4-BE49-F238E27FC236}">
                <a16:creationId xmlns:a16="http://schemas.microsoft.com/office/drawing/2014/main" id="{5DC38D18-0AD3-481B-8C69-3C00FAE60061}"/>
              </a:ext>
            </a:extLst>
          </p:cNvPr>
          <p:cNvPicPr>
            <a:picLocks noChangeAspect="1"/>
          </p:cNvPicPr>
          <p:nvPr/>
        </p:nvPicPr>
        <p:blipFill rotWithShape="1">
          <a:blip r:embed="rId3"/>
          <a:srcRect l="17496" t="16160" r="24195" b="23852"/>
          <a:stretch/>
        </p:blipFill>
        <p:spPr>
          <a:xfrm>
            <a:off x="5980390" y="2253732"/>
            <a:ext cx="5785524" cy="3348061"/>
          </a:xfrm>
          <a:prstGeom prst="rect">
            <a:avLst/>
          </a:prstGeom>
        </p:spPr>
      </p:pic>
      <p:pic>
        <p:nvPicPr>
          <p:cNvPr id="3" name="Picture 2">
            <a:extLst>
              <a:ext uri="{FF2B5EF4-FFF2-40B4-BE49-F238E27FC236}">
                <a16:creationId xmlns:a16="http://schemas.microsoft.com/office/drawing/2014/main" id="{A52A8D1C-C27C-4C68-84A8-30A3E988E6F1}"/>
              </a:ext>
            </a:extLst>
          </p:cNvPr>
          <p:cNvPicPr>
            <a:picLocks noChangeAspect="1"/>
          </p:cNvPicPr>
          <p:nvPr/>
        </p:nvPicPr>
        <p:blipFill>
          <a:blip r:embed="rId4"/>
          <a:stretch>
            <a:fillRect/>
          </a:stretch>
        </p:blipFill>
        <p:spPr>
          <a:xfrm>
            <a:off x="522563" y="2253733"/>
            <a:ext cx="5448340" cy="3348062"/>
          </a:xfrm>
          <a:prstGeom prst="rect">
            <a:avLst/>
          </a:prstGeom>
        </p:spPr>
      </p:pic>
    </p:spTree>
    <p:extLst>
      <p:ext uri="{BB962C8B-B14F-4D97-AF65-F5344CB8AC3E}">
        <p14:creationId xmlns:p14="http://schemas.microsoft.com/office/powerpoint/2010/main" val="238553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314F-11F0-4C63-9B3B-79B0811E0E78}"/>
              </a:ext>
            </a:extLst>
          </p:cNvPr>
          <p:cNvSpPr>
            <a:spLocks noGrp="1"/>
          </p:cNvSpPr>
          <p:nvPr>
            <p:ph type="title"/>
          </p:nvPr>
        </p:nvSpPr>
        <p:spPr/>
        <p:txBody>
          <a:bodyPr/>
          <a:lstStyle/>
          <a:p>
            <a:r>
              <a:rPr lang="en-US"/>
              <a:t>Prisoners Dilemma Video</a:t>
            </a:r>
          </a:p>
        </p:txBody>
      </p:sp>
      <p:pic>
        <p:nvPicPr>
          <p:cNvPr id="4" name="Online Media 3">
            <a:hlinkClick r:id="" action="ppaction://media"/>
            <a:extLst>
              <a:ext uri="{FF2B5EF4-FFF2-40B4-BE49-F238E27FC236}">
                <a16:creationId xmlns:a16="http://schemas.microsoft.com/office/drawing/2014/main" id="{CC658E9B-1731-43BF-8F61-12FC609D3DFA}"/>
              </a:ext>
            </a:extLst>
          </p:cNvPr>
          <p:cNvPicPr>
            <a:picLocks noGrp="1" noRot="1" noChangeAspect="1"/>
          </p:cNvPicPr>
          <p:nvPr>
            <p:ph idx="1"/>
            <a:videoFile r:link="rId1"/>
          </p:nvPr>
        </p:nvPicPr>
        <p:blipFill>
          <a:blip r:embed="rId4"/>
          <a:stretch>
            <a:fillRect/>
          </a:stretch>
        </p:blipFill>
        <p:spPr>
          <a:xfrm>
            <a:off x="2231386" y="2120317"/>
            <a:ext cx="7729227" cy="4347691"/>
          </a:xfrm>
          <a:prstGeom prst="rect">
            <a:avLst/>
          </a:prstGeom>
        </p:spPr>
      </p:pic>
    </p:spTree>
    <p:extLst>
      <p:ext uri="{BB962C8B-B14F-4D97-AF65-F5344CB8AC3E}">
        <p14:creationId xmlns:p14="http://schemas.microsoft.com/office/powerpoint/2010/main" val="3374865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426D7B-558E-49E8-A9B1-57281848FF20}"/>
              </a:ext>
            </a:extLst>
          </p:cNvPr>
          <p:cNvPicPr>
            <a:picLocks noChangeAspect="1"/>
          </p:cNvPicPr>
          <p:nvPr/>
        </p:nvPicPr>
        <p:blipFill>
          <a:blip r:embed="rId3"/>
          <a:stretch>
            <a:fillRect/>
          </a:stretch>
        </p:blipFill>
        <p:spPr>
          <a:xfrm>
            <a:off x="30019" y="0"/>
            <a:ext cx="6327920" cy="5529263"/>
          </a:xfrm>
          <a:prstGeom prst="rect">
            <a:avLst/>
          </a:prstGeom>
        </p:spPr>
      </p:pic>
      <p:sp>
        <p:nvSpPr>
          <p:cNvPr id="3" name="TextBox 2">
            <a:extLst>
              <a:ext uri="{FF2B5EF4-FFF2-40B4-BE49-F238E27FC236}">
                <a16:creationId xmlns:a16="http://schemas.microsoft.com/office/drawing/2014/main" id="{6FCA3315-5157-473F-B600-23883C1B2875}"/>
              </a:ext>
            </a:extLst>
          </p:cNvPr>
          <p:cNvSpPr txBox="1"/>
          <p:nvPr/>
        </p:nvSpPr>
        <p:spPr>
          <a:xfrm>
            <a:off x="7150894" y="785813"/>
            <a:ext cx="4397742" cy="5078313"/>
          </a:xfrm>
          <a:prstGeom prst="rect">
            <a:avLst/>
          </a:prstGeom>
          <a:noFill/>
        </p:spPr>
        <p:txBody>
          <a:bodyPr wrap="none" rtlCol="0">
            <a:spAutoFit/>
          </a:bodyPr>
          <a:lstStyle/>
          <a:p>
            <a:r>
              <a:rPr lang="en-US">
                <a:hlinkClick r:id="rId4"/>
              </a:rPr>
              <a:t>www.moblab.com</a:t>
            </a:r>
            <a:endParaRPr lang="en-US"/>
          </a:p>
          <a:p>
            <a:endParaRPr lang="en-US"/>
          </a:p>
          <a:p>
            <a:r>
              <a:rPr lang="en-US"/>
              <a:t>Log in as one of the Following:</a:t>
            </a:r>
          </a:p>
          <a:p>
            <a:endParaRPr lang="en-US"/>
          </a:p>
          <a:p>
            <a:endParaRPr lang="en-US"/>
          </a:p>
          <a:p>
            <a:endParaRPr lang="en-US"/>
          </a:p>
          <a:p>
            <a:endParaRPr lang="en-US"/>
          </a:p>
          <a:p>
            <a:endParaRPr lang="en-US"/>
          </a:p>
          <a:p>
            <a:endParaRPr lang="en-US"/>
          </a:p>
          <a:p>
            <a:endParaRPr lang="en-US"/>
          </a:p>
          <a:p>
            <a:endParaRPr lang="en-US"/>
          </a:p>
          <a:p>
            <a:r>
              <a:rPr lang="en-US"/>
              <a:t>Password is moblab123</a:t>
            </a:r>
          </a:p>
          <a:p>
            <a:endParaRPr lang="en-US"/>
          </a:p>
          <a:p>
            <a:r>
              <a:rPr lang="en-US"/>
              <a:t>Scroll over the Default Class and select “Join”</a:t>
            </a:r>
          </a:p>
          <a:p>
            <a:pPr marL="285750" indent="-285750">
              <a:buFont typeface="Arial" panose="020B0604020202020204" pitchFamily="34" charset="0"/>
              <a:buChar char="•"/>
            </a:pPr>
            <a:endParaRPr lang="en-US"/>
          </a:p>
          <a:p>
            <a:endParaRPr lang="en-US"/>
          </a:p>
          <a:p>
            <a:endParaRPr lang="en-US"/>
          </a:p>
          <a:p>
            <a:endParaRPr lang="en-US"/>
          </a:p>
        </p:txBody>
      </p:sp>
      <p:cxnSp>
        <p:nvCxnSpPr>
          <p:cNvPr id="5" name="Straight Arrow Connector 4">
            <a:extLst>
              <a:ext uri="{FF2B5EF4-FFF2-40B4-BE49-F238E27FC236}">
                <a16:creationId xmlns:a16="http://schemas.microsoft.com/office/drawing/2014/main" id="{52B34183-019F-42F1-A121-86A7E0093F6E}"/>
              </a:ext>
            </a:extLst>
          </p:cNvPr>
          <p:cNvCxnSpPr/>
          <p:nvPr/>
        </p:nvCxnSpPr>
        <p:spPr>
          <a:xfrm flipH="1" flipV="1">
            <a:off x="5486400" y="421481"/>
            <a:ext cx="1407319" cy="1121569"/>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pic>
        <p:nvPicPr>
          <p:cNvPr id="6" name="Picture 5">
            <a:extLst>
              <a:ext uri="{FF2B5EF4-FFF2-40B4-BE49-F238E27FC236}">
                <a16:creationId xmlns:a16="http://schemas.microsoft.com/office/drawing/2014/main" id="{2815D48A-C536-4FC0-BC20-677CDD53F218}"/>
              </a:ext>
            </a:extLst>
          </p:cNvPr>
          <p:cNvPicPr>
            <a:picLocks noChangeAspect="1"/>
          </p:cNvPicPr>
          <p:nvPr/>
        </p:nvPicPr>
        <p:blipFill>
          <a:blip r:embed="rId5"/>
          <a:stretch>
            <a:fillRect/>
          </a:stretch>
        </p:blipFill>
        <p:spPr>
          <a:xfrm>
            <a:off x="7346997" y="1801475"/>
            <a:ext cx="2723689" cy="1615626"/>
          </a:xfrm>
          <a:prstGeom prst="rect">
            <a:avLst/>
          </a:prstGeom>
        </p:spPr>
      </p:pic>
    </p:spTree>
    <p:extLst>
      <p:ext uri="{BB962C8B-B14F-4D97-AF65-F5344CB8AC3E}">
        <p14:creationId xmlns:p14="http://schemas.microsoft.com/office/powerpoint/2010/main" val="4017460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134600" y="6429345"/>
            <a:ext cx="314510" cy="400110"/>
          </a:xfrm>
          <a:prstGeom prst="rect">
            <a:avLst/>
          </a:prstGeom>
          <a:noFill/>
        </p:spPr>
        <p:txBody>
          <a:bodyPr wrap="none" rtlCol="0">
            <a:spAutoFit/>
          </a:bodyPr>
          <a:lstStyle/>
          <a:p>
            <a:r>
              <a:rPr lang="en-US" sz="2000" b="1">
                <a:solidFill>
                  <a:prstClr val="white"/>
                </a:solidFill>
                <a:latin typeface="Calibri"/>
              </a:rPr>
              <a:t>9</a:t>
            </a:r>
          </a:p>
        </p:txBody>
      </p:sp>
      <p:sp>
        <p:nvSpPr>
          <p:cNvPr id="2" name="Title 1"/>
          <p:cNvSpPr>
            <a:spLocks noGrp="1"/>
          </p:cNvSpPr>
          <p:nvPr>
            <p:ph type="ctrTitle"/>
          </p:nvPr>
        </p:nvSpPr>
        <p:spPr>
          <a:xfrm>
            <a:off x="1881280" y="331857"/>
            <a:ext cx="8382000" cy="707886"/>
          </a:xfrm>
          <a:ln>
            <a:noFill/>
            <a:prstDash val="lgDash"/>
          </a:ln>
          <a:effectLst/>
        </p:spPr>
        <p:txBody>
          <a:bodyPr vert="horz" wrap="square" lIns="91440" tIns="0" rIns="91440" bIns="91440" rtlCol="0" anchor="ctr">
            <a:spAutoFit/>
          </a:bodyPr>
          <a:lstStyle/>
          <a:p>
            <a:pPr algn="l"/>
            <a:r>
              <a:rPr lang="en-US" sz="4000" b="1">
                <a:latin typeface="Roboto Bold"/>
                <a:cs typeface="Roboto Bold"/>
              </a:rPr>
              <a:t>push and pull</a:t>
            </a:r>
          </a:p>
        </p:txBody>
      </p:sp>
      <p:sp>
        <p:nvSpPr>
          <p:cNvPr id="3" name="Footer Placeholder 2"/>
          <p:cNvSpPr>
            <a:spLocks noGrp="1"/>
          </p:cNvSpPr>
          <p:nvPr>
            <p:ph type="ftr" sz="quarter" idx="11"/>
          </p:nvPr>
        </p:nvSpPr>
        <p:spPr>
          <a:xfrm>
            <a:off x="4026124" y="6356351"/>
            <a:ext cx="4139752" cy="365125"/>
          </a:xfrm>
        </p:spPr>
        <p:txBody>
          <a:bodyPr/>
          <a:lstStyle/>
          <a:p>
            <a:r>
              <a:rPr lang="en-US" err="1">
                <a:solidFill>
                  <a:srgbClr val="000000"/>
                </a:solidFill>
                <a:latin typeface="Roboto Regular"/>
                <a:cs typeface="Roboto Regular"/>
              </a:rPr>
              <a:t>www.moblab.com</a:t>
            </a:r>
            <a:endParaRPr lang="en-US">
              <a:solidFill>
                <a:srgbClr val="000000"/>
              </a:solidFill>
              <a:latin typeface="Roboto Regular"/>
              <a:cs typeface="Roboto Regular"/>
            </a:endParaRPr>
          </a:p>
        </p:txBody>
      </p:sp>
      <p:sp>
        <p:nvSpPr>
          <p:cNvPr id="5" name="Date Placeholder 4"/>
          <p:cNvSpPr>
            <a:spLocks noGrp="1"/>
          </p:cNvSpPr>
          <p:nvPr>
            <p:ph type="dt" sz="half" idx="10"/>
          </p:nvPr>
        </p:nvSpPr>
        <p:spPr/>
        <p:txBody>
          <a:bodyPr/>
          <a:lstStyle/>
          <a:p>
            <a:r>
              <a:rPr lang="en-US">
                <a:solidFill>
                  <a:srgbClr val="000000"/>
                </a:solidFill>
                <a:latin typeface="Roboto Regular"/>
                <a:cs typeface="Roboto Regular"/>
              </a:rPr>
              <a:t>push and pull</a:t>
            </a:r>
          </a:p>
        </p:txBody>
      </p:sp>
      <p:cxnSp>
        <p:nvCxnSpPr>
          <p:cNvPr id="10" name="Straight Connector 9"/>
          <p:cNvCxnSpPr/>
          <p:nvPr/>
        </p:nvCxnSpPr>
        <p:spPr>
          <a:xfrm>
            <a:off x="1909855" y="990600"/>
            <a:ext cx="8382000" cy="0"/>
          </a:xfrm>
          <a:prstGeom prst="line">
            <a:avLst/>
          </a:prstGeom>
          <a:ln w="50800">
            <a:solidFill>
              <a:srgbClr val="ED2D49"/>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5808" y="6400800"/>
            <a:ext cx="280378" cy="280378"/>
          </a:xfrm>
          <a:prstGeom prst="rect">
            <a:avLst/>
          </a:prstGeom>
        </p:spPr>
      </p:pic>
      <p:cxnSp>
        <p:nvCxnSpPr>
          <p:cNvPr id="17" name="Straight Connector 16"/>
          <p:cNvCxnSpPr/>
          <p:nvPr/>
        </p:nvCxnSpPr>
        <p:spPr>
          <a:xfrm>
            <a:off x="1909855" y="6310489"/>
            <a:ext cx="8382000" cy="0"/>
          </a:xfrm>
          <a:prstGeom prst="line">
            <a:avLst/>
          </a:prstGeom>
          <a:ln w="50800">
            <a:solidFill>
              <a:srgbClr val="ED2D49"/>
            </a:solidFill>
            <a:tailEnd type="oval" w="sm" len="sm"/>
          </a:ln>
        </p:spPr>
        <p:style>
          <a:lnRef idx="1">
            <a:schemeClr val="accent1"/>
          </a:lnRef>
          <a:fillRef idx="0">
            <a:schemeClr val="accent1"/>
          </a:fillRef>
          <a:effectRef idx="0">
            <a:schemeClr val="accent1"/>
          </a:effectRef>
          <a:fontRef idx="minor">
            <a:schemeClr val="tx1"/>
          </a:fontRef>
        </p:style>
      </p:cxnSp>
      <p:sp>
        <p:nvSpPr>
          <p:cNvPr id="13" name="Subtitle 2"/>
          <p:cNvSpPr txBox="1">
            <a:spLocks/>
          </p:cNvSpPr>
          <p:nvPr/>
        </p:nvSpPr>
        <p:spPr>
          <a:xfrm>
            <a:off x="1778000" y="1086763"/>
            <a:ext cx="8734778" cy="5023349"/>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a:solidFill>
                  <a:srgbClr val="ED2D49"/>
                </a:solidFill>
                <a:latin typeface="Roboto Medium"/>
                <a:cs typeface="Roboto Medium"/>
              </a:rPr>
              <a:t>overview</a:t>
            </a:r>
          </a:p>
          <a:p>
            <a:pPr marL="914400" lvl="1" indent="-457200" algn="l">
              <a:buFont typeface="Arial"/>
              <a:buChar char="•"/>
            </a:pPr>
            <a:r>
              <a:rPr lang="en-US" sz="2600">
                <a:solidFill>
                  <a:srgbClr val="000000"/>
                </a:solidFill>
                <a:latin typeface="Roboto Medium"/>
                <a:cs typeface="Roboto Medium"/>
              </a:rPr>
              <a:t>matched with the same other player for a number of rounds</a:t>
            </a:r>
          </a:p>
          <a:p>
            <a:pPr marL="914400" lvl="1" indent="-457200" algn="l">
              <a:buFont typeface="Arial"/>
              <a:buChar char="•"/>
            </a:pPr>
            <a:r>
              <a:rPr lang="en-US" sz="2600">
                <a:solidFill>
                  <a:srgbClr val="000000"/>
                </a:solidFill>
                <a:latin typeface="Roboto Medium"/>
                <a:cs typeface="Roboto Medium"/>
              </a:rPr>
              <a:t>each round, each simultaneously chooses either </a:t>
            </a:r>
            <a:r>
              <a:rPr lang="en-US" sz="2600" b="1">
                <a:solidFill>
                  <a:srgbClr val="FF0000"/>
                </a:solidFill>
                <a:latin typeface="Roboto Medium"/>
                <a:cs typeface="Roboto Medium"/>
              </a:rPr>
              <a:t>Push</a:t>
            </a:r>
            <a:r>
              <a:rPr lang="en-US" sz="2600">
                <a:solidFill>
                  <a:srgbClr val="FF0000"/>
                </a:solidFill>
                <a:latin typeface="Roboto Medium"/>
                <a:cs typeface="Roboto Medium"/>
              </a:rPr>
              <a:t> </a:t>
            </a:r>
            <a:r>
              <a:rPr lang="en-US" sz="2600">
                <a:solidFill>
                  <a:srgbClr val="000000"/>
                </a:solidFill>
                <a:latin typeface="Roboto Medium"/>
                <a:cs typeface="Roboto Medium"/>
              </a:rPr>
              <a:t>or </a:t>
            </a:r>
            <a:r>
              <a:rPr lang="en-US" sz="2600" b="1">
                <a:solidFill>
                  <a:srgbClr val="FF0000"/>
                </a:solidFill>
                <a:latin typeface="Roboto Medium"/>
                <a:cs typeface="Roboto Medium"/>
              </a:rPr>
              <a:t>Pull</a:t>
            </a:r>
          </a:p>
          <a:p>
            <a:pPr marL="914400" lvl="1" indent="-457200" algn="l">
              <a:buFont typeface="Arial"/>
              <a:buChar char="•"/>
            </a:pPr>
            <a:r>
              <a:rPr lang="en-US" sz="2600" b="1">
                <a:solidFill>
                  <a:srgbClr val="000000"/>
                </a:solidFill>
                <a:latin typeface="Roboto Medium"/>
                <a:cs typeface="Roboto Medium"/>
              </a:rPr>
              <a:t>Push</a:t>
            </a:r>
            <a:r>
              <a:rPr lang="en-US" sz="2600">
                <a:solidFill>
                  <a:srgbClr val="000000"/>
                </a:solidFill>
                <a:latin typeface="Roboto Medium"/>
                <a:cs typeface="Roboto Medium"/>
              </a:rPr>
              <a:t> increases your match’s payoffs; </a:t>
            </a:r>
            <a:r>
              <a:rPr lang="en-US" sz="2600" b="1">
                <a:solidFill>
                  <a:srgbClr val="000000"/>
                </a:solidFill>
                <a:latin typeface="Roboto Medium"/>
                <a:cs typeface="Roboto Medium"/>
              </a:rPr>
              <a:t>Pull</a:t>
            </a:r>
            <a:r>
              <a:rPr lang="en-US" sz="2600">
                <a:solidFill>
                  <a:srgbClr val="000000"/>
                </a:solidFill>
                <a:latin typeface="Roboto Medium"/>
                <a:cs typeface="Roboto Medium"/>
              </a:rPr>
              <a:t> increases your payoffs</a:t>
            </a:r>
          </a:p>
          <a:p>
            <a:pPr marL="914400" lvl="1" indent="-457200" algn="l">
              <a:buFont typeface="Arial"/>
              <a:buChar char="•"/>
            </a:pPr>
            <a:r>
              <a:rPr lang="en-US" sz="2600">
                <a:solidFill>
                  <a:srgbClr val="000000"/>
                </a:solidFill>
                <a:latin typeface="Roboto Medium"/>
                <a:cs typeface="Roboto Medium"/>
              </a:rPr>
              <a:t>Match choosing </a:t>
            </a:r>
            <a:r>
              <a:rPr lang="en-US" sz="2600" b="1">
                <a:solidFill>
                  <a:srgbClr val="000000"/>
                </a:solidFill>
                <a:latin typeface="Roboto Medium"/>
                <a:cs typeface="Roboto Medium"/>
              </a:rPr>
              <a:t>Push</a:t>
            </a:r>
            <a:r>
              <a:rPr lang="en-US" sz="2600">
                <a:solidFill>
                  <a:srgbClr val="000000"/>
                </a:solidFill>
                <a:latin typeface="Roboto Medium"/>
                <a:cs typeface="Roboto Medium"/>
              </a:rPr>
              <a:t> increases your payoffs; her choosing </a:t>
            </a:r>
            <a:r>
              <a:rPr lang="en-US" sz="2600" b="1">
                <a:solidFill>
                  <a:srgbClr val="000000"/>
                </a:solidFill>
                <a:latin typeface="Roboto Medium"/>
                <a:cs typeface="Roboto Medium"/>
              </a:rPr>
              <a:t>Pull</a:t>
            </a:r>
            <a:r>
              <a:rPr lang="en-US" sz="2600">
                <a:solidFill>
                  <a:srgbClr val="000000"/>
                </a:solidFill>
                <a:latin typeface="Roboto Medium"/>
                <a:cs typeface="Roboto Medium"/>
              </a:rPr>
              <a:t> increases hers</a:t>
            </a:r>
          </a:p>
        </p:txBody>
      </p:sp>
      <p:sp>
        <p:nvSpPr>
          <p:cNvPr id="14" name="TextBox 13"/>
          <p:cNvSpPr txBox="1"/>
          <p:nvPr/>
        </p:nvSpPr>
        <p:spPr>
          <a:xfrm>
            <a:off x="8177058" y="6415234"/>
            <a:ext cx="2110298" cy="276999"/>
          </a:xfrm>
          <a:prstGeom prst="rect">
            <a:avLst/>
          </a:prstGeom>
          <a:noFill/>
        </p:spPr>
        <p:txBody>
          <a:bodyPr wrap="none" rtlCol="0">
            <a:spAutoFit/>
          </a:bodyPr>
          <a:lstStyle/>
          <a:p>
            <a:r>
              <a:rPr lang="en-US" sz="1200" b="1">
                <a:solidFill>
                  <a:prstClr val="white"/>
                </a:solidFill>
                <a:latin typeface="Calibri"/>
              </a:rPr>
              <a:t>9</a:t>
            </a:r>
            <a:r>
              <a:rPr lang="en-US" sz="1200">
                <a:solidFill>
                  <a:srgbClr val="000000"/>
                </a:solidFill>
                <a:latin typeface="Roboto Regular"/>
                <a:cs typeface="Roboto Regular"/>
              </a:rPr>
              <a:t>A Playground for Decisions</a:t>
            </a:r>
            <a:endParaRPr lang="en-US" sz="1200" b="1">
              <a:solidFill>
                <a:prstClr val="white"/>
              </a:solidFill>
              <a:latin typeface="Calibri"/>
            </a:endParaRPr>
          </a:p>
        </p:txBody>
      </p:sp>
    </p:spTree>
    <p:extLst>
      <p:ext uri="{BB962C8B-B14F-4D97-AF65-F5344CB8AC3E}">
        <p14:creationId xmlns:p14="http://schemas.microsoft.com/office/powerpoint/2010/main" val="4047853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134600" y="6429345"/>
            <a:ext cx="314510" cy="400110"/>
          </a:xfrm>
          <a:prstGeom prst="rect">
            <a:avLst/>
          </a:prstGeom>
          <a:noFill/>
        </p:spPr>
        <p:txBody>
          <a:bodyPr wrap="none" rtlCol="0">
            <a:spAutoFit/>
          </a:bodyPr>
          <a:lstStyle/>
          <a:p>
            <a:r>
              <a:rPr lang="en-US" sz="2000" b="1">
                <a:solidFill>
                  <a:prstClr val="white"/>
                </a:solidFill>
                <a:latin typeface="Calibri"/>
              </a:rPr>
              <a:t>9</a:t>
            </a:r>
          </a:p>
        </p:txBody>
      </p:sp>
      <p:sp>
        <p:nvSpPr>
          <p:cNvPr id="2" name="Title 1"/>
          <p:cNvSpPr>
            <a:spLocks noGrp="1"/>
          </p:cNvSpPr>
          <p:nvPr>
            <p:ph type="ctrTitle"/>
          </p:nvPr>
        </p:nvSpPr>
        <p:spPr>
          <a:xfrm>
            <a:off x="1881280" y="331857"/>
            <a:ext cx="8382000" cy="707886"/>
          </a:xfrm>
          <a:ln>
            <a:noFill/>
            <a:prstDash val="lgDash"/>
          </a:ln>
          <a:effectLst/>
        </p:spPr>
        <p:txBody>
          <a:bodyPr vert="horz" wrap="square" lIns="91440" tIns="0" rIns="91440" bIns="91440" rtlCol="0" anchor="ctr">
            <a:spAutoFit/>
          </a:bodyPr>
          <a:lstStyle/>
          <a:p>
            <a:pPr algn="l"/>
            <a:r>
              <a:rPr lang="en-US" sz="4000" b="1">
                <a:latin typeface="Roboto Bold"/>
                <a:cs typeface="Roboto Bold"/>
              </a:rPr>
              <a:t>your game screen</a:t>
            </a:r>
          </a:p>
        </p:txBody>
      </p:sp>
      <p:sp>
        <p:nvSpPr>
          <p:cNvPr id="3" name="Footer Placeholder 2"/>
          <p:cNvSpPr>
            <a:spLocks noGrp="1"/>
          </p:cNvSpPr>
          <p:nvPr>
            <p:ph type="ftr" sz="quarter" idx="11"/>
          </p:nvPr>
        </p:nvSpPr>
        <p:spPr>
          <a:xfrm>
            <a:off x="4026124" y="6356351"/>
            <a:ext cx="4139752" cy="365125"/>
          </a:xfrm>
        </p:spPr>
        <p:txBody>
          <a:bodyPr/>
          <a:lstStyle/>
          <a:p>
            <a:r>
              <a:rPr lang="en-US">
                <a:solidFill>
                  <a:srgbClr val="000000"/>
                </a:solidFill>
                <a:latin typeface="Roboto Regular"/>
                <a:cs typeface="Roboto Regular"/>
              </a:rPr>
              <a:t>www.moblab.com</a:t>
            </a:r>
          </a:p>
        </p:txBody>
      </p:sp>
      <p:sp>
        <p:nvSpPr>
          <p:cNvPr id="5" name="Date Placeholder 4"/>
          <p:cNvSpPr>
            <a:spLocks noGrp="1"/>
          </p:cNvSpPr>
          <p:nvPr>
            <p:ph type="dt" sz="half" idx="10"/>
          </p:nvPr>
        </p:nvSpPr>
        <p:spPr/>
        <p:txBody>
          <a:bodyPr/>
          <a:lstStyle/>
          <a:p>
            <a:r>
              <a:rPr lang="en-US">
                <a:solidFill>
                  <a:srgbClr val="000000"/>
                </a:solidFill>
                <a:latin typeface="Roboto Regular"/>
                <a:cs typeface="Roboto Regular"/>
              </a:rPr>
              <a:t>push and pull</a:t>
            </a:r>
          </a:p>
        </p:txBody>
      </p:sp>
      <p:cxnSp>
        <p:nvCxnSpPr>
          <p:cNvPr id="10" name="Straight Connector 9"/>
          <p:cNvCxnSpPr/>
          <p:nvPr/>
        </p:nvCxnSpPr>
        <p:spPr>
          <a:xfrm>
            <a:off x="1909855" y="990600"/>
            <a:ext cx="8382000" cy="0"/>
          </a:xfrm>
          <a:prstGeom prst="line">
            <a:avLst/>
          </a:prstGeom>
          <a:ln w="50800">
            <a:solidFill>
              <a:srgbClr val="ED2D49"/>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pic>
        <p:nvPicPr>
          <p:cNvPr id="16" name="Picture 15" descr="White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6400800"/>
            <a:ext cx="280378" cy="280378"/>
          </a:xfrm>
          <a:prstGeom prst="rect">
            <a:avLst/>
          </a:prstGeom>
        </p:spPr>
      </p:pic>
      <p:cxnSp>
        <p:nvCxnSpPr>
          <p:cNvPr id="17" name="Straight Connector 16"/>
          <p:cNvCxnSpPr/>
          <p:nvPr/>
        </p:nvCxnSpPr>
        <p:spPr>
          <a:xfrm>
            <a:off x="1909855" y="6310489"/>
            <a:ext cx="8382000" cy="0"/>
          </a:xfrm>
          <a:prstGeom prst="line">
            <a:avLst/>
          </a:prstGeom>
          <a:ln w="50800">
            <a:solidFill>
              <a:srgbClr val="E5013C"/>
            </a:solidFill>
            <a:tailEnd type="oval" w="sm" len="sm"/>
          </a:ln>
        </p:spPr>
        <p:style>
          <a:lnRef idx="1">
            <a:schemeClr val="accent1"/>
          </a:lnRef>
          <a:fillRef idx="0">
            <a:schemeClr val="accent1"/>
          </a:fillRef>
          <a:effectRef idx="0">
            <a:schemeClr val="accent1"/>
          </a:effectRef>
          <a:fontRef idx="minor">
            <a:schemeClr val="tx1"/>
          </a:fontRef>
        </p:style>
      </p:cxnSp>
      <p:sp>
        <p:nvSpPr>
          <p:cNvPr id="13" name="Subtitle 2"/>
          <p:cNvSpPr txBox="1">
            <a:spLocks/>
          </p:cNvSpPr>
          <p:nvPr/>
        </p:nvSpPr>
        <p:spPr>
          <a:xfrm>
            <a:off x="2101240" y="1030112"/>
            <a:ext cx="8185760" cy="762001"/>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a:solidFill>
                  <a:srgbClr val="ED2D49"/>
                </a:solidFill>
                <a:latin typeface="Roboto Medium"/>
                <a:cs typeface="Roboto Medium"/>
              </a:rPr>
              <a:t>current round/total number of rounds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6587" y="1626722"/>
            <a:ext cx="6969337" cy="4620554"/>
          </a:xfrm>
          <a:prstGeom prst="rect">
            <a:avLst/>
          </a:prstGeom>
        </p:spPr>
      </p:pic>
      <p:sp>
        <p:nvSpPr>
          <p:cNvPr id="7" name="Oval 6"/>
          <p:cNvSpPr/>
          <p:nvPr/>
        </p:nvSpPr>
        <p:spPr>
          <a:xfrm>
            <a:off x="5729111" y="5841999"/>
            <a:ext cx="719667" cy="479778"/>
          </a:xfrm>
          <a:prstGeom prst="ellipse">
            <a:avLst/>
          </a:prstGeom>
          <a:noFill/>
          <a:ln w="31750" cmpd="sng">
            <a:solidFill>
              <a:srgbClr val="ED2D4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9" name="Straight Arrow Connector 8"/>
          <p:cNvCxnSpPr/>
          <p:nvPr/>
        </p:nvCxnSpPr>
        <p:spPr>
          <a:xfrm>
            <a:off x="3429001" y="1622778"/>
            <a:ext cx="2455333" cy="4162778"/>
          </a:xfrm>
          <a:prstGeom prst="straightConnector1">
            <a:avLst/>
          </a:prstGeom>
          <a:ln w="31750">
            <a:solidFill>
              <a:srgbClr val="ED2D49"/>
            </a:solidFill>
            <a:tailEnd type="triangle" w="lg" len="med"/>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177058" y="6415234"/>
            <a:ext cx="2110298" cy="276999"/>
          </a:xfrm>
          <a:prstGeom prst="rect">
            <a:avLst/>
          </a:prstGeom>
          <a:noFill/>
        </p:spPr>
        <p:txBody>
          <a:bodyPr wrap="none" rtlCol="0">
            <a:spAutoFit/>
          </a:bodyPr>
          <a:lstStyle/>
          <a:p>
            <a:r>
              <a:rPr lang="en-US" sz="1200" b="1">
                <a:solidFill>
                  <a:prstClr val="white"/>
                </a:solidFill>
                <a:latin typeface="Calibri"/>
              </a:rPr>
              <a:t>9</a:t>
            </a:r>
            <a:r>
              <a:rPr lang="en-US" sz="1200">
                <a:solidFill>
                  <a:srgbClr val="000000"/>
                </a:solidFill>
                <a:latin typeface="Roboto Regular"/>
                <a:cs typeface="Roboto Regular"/>
              </a:rPr>
              <a:t>A Playground for Decisions</a:t>
            </a:r>
            <a:endParaRPr lang="en-US" sz="1200" b="1">
              <a:solidFill>
                <a:prstClr val="white"/>
              </a:solidFill>
              <a:latin typeface="Calibri"/>
            </a:endParaRPr>
          </a:p>
        </p:txBody>
      </p:sp>
    </p:spTree>
    <p:extLst>
      <p:ext uri="{BB962C8B-B14F-4D97-AF65-F5344CB8AC3E}">
        <p14:creationId xmlns:p14="http://schemas.microsoft.com/office/powerpoint/2010/main" val="34151654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134600" y="6429345"/>
            <a:ext cx="314510" cy="400110"/>
          </a:xfrm>
          <a:prstGeom prst="rect">
            <a:avLst/>
          </a:prstGeom>
          <a:noFill/>
        </p:spPr>
        <p:txBody>
          <a:bodyPr wrap="none" rtlCol="0">
            <a:spAutoFit/>
          </a:bodyPr>
          <a:lstStyle/>
          <a:p>
            <a:r>
              <a:rPr lang="en-US" sz="2000" b="1">
                <a:solidFill>
                  <a:prstClr val="white"/>
                </a:solidFill>
                <a:latin typeface="Calibri"/>
              </a:rPr>
              <a:t>9</a:t>
            </a:r>
          </a:p>
        </p:txBody>
      </p:sp>
      <p:sp>
        <p:nvSpPr>
          <p:cNvPr id="2" name="Title 1"/>
          <p:cNvSpPr>
            <a:spLocks noGrp="1"/>
          </p:cNvSpPr>
          <p:nvPr>
            <p:ph type="ctrTitle"/>
          </p:nvPr>
        </p:nvSpPr>
        <p:spPr>
          <a:xfrm>
            <a:off x="1881280" y="331857"/>
            <a:ext cx="8382000" cy="707886"/>
          </a:xfrm>
          <a:ln>
            <a:noFill/>
            <a:prstDash val="lgDash"/>
          </a:ln>
          <a:effectLst/>
        </p:spPr>
        <p:txBody>
          <a:bodyPr vert="horz" wrap="square" lIns="91440" tIns="0" rIns="91440" bIns="91440" rtlCol="0" anchor="ctr">
            <a:spAutoFit/>
          </a:bodyPr>
          <a:lstStyle/>
          <a:p>
            <a:pPr algn="l"/>
            <a:r>
              <a:rPr lang="en-US" sz="4000" b="1">
                <a:latin typeface="Roboto Bold"/>
                <a:cs typeface="Roboto Bold"/>
              </a:rPr>
              <a:t>your game screen</a:t>
            </a:r>
          </a:p>
        </p:txBody>
      </p:sp>
      <p:sp>
        <p:nvSpPr>
          <p:cNvPr id="3" name="Footer Placeholder 2"/>
          <p:cNvSpPr>
            <a:spLocks noGrp="1"/>
          </p:cNvSpPr>
          <p:nvPr>
            <p:ph type="ftr" sz="quarter" idx="11"/>
          </p:nvPr>
        </p:nvSpPr>
        <p:spPr>
          <a:xfrm>
            <a:off x="4026124" y="6356351"/>
            <a:ext cx="4139752" cy="365125"/>
          </a:xfrm>
        </p:spPr>
        <p:txBody>
          <a:bodyPr/>
          <a:lstStyle/>
          <a:p>
            <a:r>
              <a:rPr lang="en-US">
                <a:solidFill>
                  <a:srgbClr val="000000"/>
                </a:solidFill>
                <a:latin typeface="Roboto Regular"/>
                <a:cs typeface="Roboto Regular"/>
              </a:rPr>
              <a:t>www.moblab.com</a:t>
            </a:r>
          </a:p>
        </p:txBody>
      </p:sp>
      <p:sp>
        <p:nvSpPr>
          <p:cNvPr id="5" name="Date Placeholder 4"/>
          <p:cNvSpPr>
            <a:spLocks noGrp="1"/>
          </p:cNvSpPr>
          <p:nvPr>
            <p:ph type="dt" sz="half" idx="10"/>
          </p:nvPr>
        </p:nvSpPr>
        <p:spPr/>
        <p:txBody>
          <a:bodyPr/>
          <a:lstStyle/>
          <a:p>
            <a:r>
              <a:rPr lang="en-US">
                <a:solidFill>
                  <a:srgbClr val="000000"/>
                </a:solidFill>
                <a:latin typeface="Roboto Regular"/>
                <a:cs typeface="Roboto Regular"/>
              </a:rPr>
              <a:t>push and pull</a:t>
            </a:r>
          </a:p>
        </p:txBody>
      </p:sp>
      <p:cxnSp>
        <p:nvCxnSpPr>
          <p:cNvPr id="10" name="Straight Connector 9"/>
          <p:cNvCxnSpPr/>
          <p:nvPr/>
        </p:nvCxnSpPr>
        <p:spPr>
          <a:xfrm>
            <a:off x="1909855" y="990600"/>
            <a:ext cx="8382000" cy="0"/>
          </a:xfrm>
          <a:prstGeom prst="line">
            <a:avLst/>
          </a:prstGeom>
          <a:ln w="50800">
            <a:solidFill>
              <a:srgbClr val="ED2D49"/>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pic>
        <p:nvPicPr>
          <p:cNvPr id="16" name="Picture 15" descr="White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6400800"/>
            <a:ext cx="280378" cy="280378"/>
          </a:xfrm>
          <a:prstGeom prst="rect">
            <a:avLst/>
          </a:prstGeom>
        </p:spPr>
      </p:pic>
      <p:cxnSp>
        <p:nvCxnSpPr>
          <p:cNvPr id="17" name="Straight Connector 16"/>
          <p:cNvCxnSpPr/>
          <p:nvPr/>
        </p:nvCxnSpPr>
        <p:spPr>
          <a:xfrm>
            <a:off x="1909855" y="6310489"/>
            <a:ext cx="8382000" cy="0"/>
          </a:xfrm>
          <a:prstGeom prst="line">
            <a:avLst/>
          </a:prstGeom>
          <a:ln w="50800">
            <a:solidFill>
              <a:srgbClr val="E5013C"/>
            </a:solidFill>
            <a:tailEnd type="oval" w="sm" len="sm"/>
          </a:ln>
        </p:spPr>
        <p:style>
          <a:lnRef idx="1">
            <a:schemeClr val="accent1"/>
          </a:lnRef>
          <a:fillRef idx="0">
            <a:schemeClr val="accent1"/>
          </a:fillRef>
          <a:effectRef idx="0">
            <a:schemeClr val="accent1"/>
          </a:effectRef>
          <a:fontRef idx="minor">
            <a:schemeClr val="tx1"/>
          </a:fontRef>
        </p:style>
      </p:cxnSp>
      <p:sp>
        <p:nvSpPr>
          <p:cNvPr id="13" name="Subtitle 2"/>
          <p:cNvSpPr txBox="1">
            <a:spLocks/>
          </p:cNvSpPr>
          <p:nvPr/>
        </p:nvSpPr>
        <p:spPr>
          <a:xfrm>
            <a:off x="2101240" y="1030112"/>
            <a:ext cx="8185760" cy="762001"/>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a:solidFill>
                  <a:srgbClr val="ED2D49"/>
                </a:solidFill>
                <a:latin typeface="Roboto Medium"/>
                <a:cs typeface="Roboto Medium"/>
              </a:rPr>
              <a:t>actions and payoffs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6587" y="1626722"/>
            <a:ext cx="6969337" cy="4620554"/>
          </a:xfrm>
          <a:prstGeom prst="rect">
            <a:avLst/>
          </a:prstGeom>
        </p:spPr>
      </p:pic>
      <p:sp>
        <p:nvSpPr>
          <p:cNvPr id="7" name="Oval 6"/>
          <p:cNvSpPr/>
          <p:nvPr/>
        </p:nvSpPr>
        <p:spPr>
          <a:xfrm>
            <a:off x="5108223" y="4261555"/>
            <a:ext cx="1820333" cy="1354667"/>
          </a:xfrm>
          <a:prstGeom prst="ellipse">
            <a:avLst/>
          </a:prstGeom>
          <a:noFill/>
          <a:ln w="31750" cmpd="sng">
            <a:solidFill>
              <a:srgbClr val="ED2D4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9" name="Straight Arrow Connector 8"/>
          <p:cNvCxnSpPr/>
          <p:nvPr/>
        </p:nvCxnSpPr>
        <p:spPr>
          <a:xfrm>
            <a:off x="3429000" y="1622778"/>
            <a:ext cx="1905000" cy="2540000"/>
          </a:xfrm>
          <a:prstGeom prst="straightConnector1">
            <a:avLst/>
          </a:prstGeom>
          <a:ln w="31750">
            <a:solidFill>
              <a:srgbClr val="ED2D49"/>
            </a:solidFill>
            <a:tailEnd type="triangle" w="lg" len="med"/>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177058" y="6415234"/>
            <a:ext cx="2110298" cy="276999"/>
          </a:xfrm>
          <a:prstGeom prst="rect">
            <a:avLst/>
          </a:prstGeom>
          <a:noFill/>
        </p:spPr>
        <p:txBody>
          <a:bodyPr wrap="none" rtlCol="0">
            <a:spAutoFit/>
          </a:bodyPr>
          <a:lstStyle/>
          <a:p>
            <a:r>
              <a:rPr lang="en-US" sz="1200" b="1">
                <a:solidFill>
                  <a:prstClr val="white"/>
                </a:solidFill>
                <a:latin typeface="Calibri"/>
              </a:rPr>
              <a:t>9</a:t>
            </a:r>
            <a:r>
              <a:rPr lang="en-US" sz="1200">
                <a:solidFill>
                  <a:srgbClr val="000000"/>
                </a:solidFill>
                <a:latin typeface="Roboto Regular"/>
                <a:cs typeface="Roboto Regular"/>
              </a:rPr>
              <a:t>A Playground for Decisions</a:t>
            </a:r>
            <a:endParaRPr lang="en-US" sz="1200" b="1">
              <a:solidFill>
                <a:prstClr val="white"/>
              </a:solidFill>
              <a:latin typeface="Calibri"/>
            </a:endParaRPr>
          </a:p>
        </p:txBody>
      </p:sp>
    </p:spTree>
    <p:extLst>
      <p:ext uri="{BB962C8B-B14F-4D97-AF65-F5344CB8AC3E}">
        <p14:creationId xmlns:p14="http://schemas.microsoft.com/office/powerpoint/2010/main" val="38788929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134600" y="6429345"/>
            <a:ext cx="314510" cy="400110"/>
          </a:xfrm>
          <a:prstGeom prst="rect">
            <a:avLst/>
          </a:prstGeom>
          <a:noFill/>
        </p:spPr>
        <p:txBody>
          <a:bodyPr wrap="none" rtlCol="0">
            <a:spAutoFit/>
          </a:bodyPr>
          <a:lstStyle/>
          <a:p>
            <a:r>
              <a:rPr lang="en-US" sz="2000" b="1">
                <a:solidFill>
                  <a:prstClr val="white"/>
                </a:solidFill>
                <a:latin typeface="Calibri"/>
              </a:rPr>
              <a:t>9</a:t>
            </a:r>
          </a:p>
        </p:txBody>
      </p:sp>
      <p:sp>
        <p:nvSpPr>
          <p:cNvPr id="2" name="Title 1"/>
          <p:cNvSpPr>
            <a:spLocks noGrp="1"/>
          </p:cNvSpPr>
          <p:nvPr>
            <p:ph type="ctrTitle"/>
          </p:nvPr>
        </p:nvSpPr>
        <p:spPr>
          <a:xfrm>
            <a:off x="1881280" y="331857"/>
            <a:ext cx="8382000" cy="707886"/>
          </a:xfrm>
          <a:ln>
            <a:noFill/>
            <a:prstDash val="lgDash"/>
          </a:ln>
          <a:effectLst/>
        </p:spPr>
        <p:txBody>
          <a:bodyPr vert="horz" wrap="square" lIns="91440" tIns="0" rIns="91440" bIns="91440" rtlCol="0" anchor="ctr">
            <a:spAutoFit/>
          </a:bodyPr>
          <a:lstStyle/>
          <a:p>
            <a:pPr algn="l"/>
            <a:r>
              <a:rPr lang="en-US" sz="4000" b="1">
                <a:latin typeface="Roboto Bold"/>
                <a:cs typeface="Roboto Bold"/>
              </a:rPr>
              <a:t>your game screen</a:t>
            </a:r>
          </a:p>
        </p:txBody>
      </p:sp>
      <p:sp>
        <p:nvSpPr>
          <p:cNvPr id="3" name="Footer Placeholder 2"/>
          <p:cNvSpPr>
            <a:spLocks noGrp="1"/>
          </p:cNvSpPr>
          <p:nvPr>
            <p:ph type="ftr" sz="quarter" idx="11"/>
          </p:nvPr>
        </p:nvSpPr>
        <p:spPr>
          <a:xfrm>
            <a:off x="4026124" y="6356351"/>
            <a:ext cx="4139752" cy="365125"/>
          </a:xfrm>
        </p:spPr>
        <p:txBody>
          <a:bodyPr/>
          <a:lstStyle/>
          <a:p>
            <a:r>
              <a:rPr lang="en-US">
                <a:solidFill>
                  <a:srgbClr val="000000"/>
                </a:solidFill>
                <a:latin typeface="Roboto Regular"/>
                <a:cs typeface="Roboto Regular"/>
              </a:rPr>
              <a:t>www.moblab.com</a:t>
            </a:r>
          </a:p>
        </p:txBody>
      </p:sp>
      <p:sp>
        <p:nvSpPr>
          <p:cNvPr id="5" name="Date Placeholder 4"/>
          <p:cNvSpPr>
            <a:spLocks noGrp="1"/>
          </p:cNvSpPr>
          <p:nvPr>
            <p:ph type="dt" sz="half" idx="10"/>
          </p:nvPr>
        </p:nvSpPr>
        <p:spPr/>
        <p:txBody>
          <a:bodyPr/>
          <a:lstStyle/>
          <a:p>
            <a:r>
              <a:rPr lang="en-US">
                <a:solidFill>
                  <a:srgbClr val="000000"/>
                </a:solidFill>
                <a:latin typeface="Roboto Regular"/>
                <a:cs typeface="Roboto Regular"/>
              </a:rPr>
              <a:t>push and pull</a:t>
            </a:r>
          </a:p>
        </p:txBody>
      </p:sp>
      <p:cxnSp>
        <p:nvCxnSpPr>
          <p:cNvPr id="10" name="Straight Connector 9"/>
          <p:cNvCxnSpPr/>
          <p:nvPr/>
        </p:nvCxnSpPr>
        <p:spPr>
          <a:xfrm>
            <a:off x="1909855" y="990600"/>
            <a:ext cx="8382000" cy="0"/>
          </a:xfrm>
          <a:prstGeom prst="line">
            <a:avLst/>
          </a:prstGeom>
          <a:ln w="50800">
            <a:solidFill>
              <a:srgbClr val="ED2D49"/>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pic>
        <p:nvPicPr>
          <p:cNvPr id="16" name="Picture 15" descr="White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6400800"/>
            <a:ext cx="280378" cy="280378"/>
          </a:xfrm>
          <a:prstGeom prst="rect">
            <a:avLst/>
          </a:prstGeom>
        </p:spPr>
      </p:pic>
      <p:cxnSp>
        <p:nvCxnSpPr>
          <p:cNvPr id="17" name="Straight Connector 16"/>
          <p:cNvCxnSpPr/>
          <p:nvPr/>
        </p:nvCxnSpPr>
        <p:spPr>
          <a:xfrm>
            <a:off x="1909855" y="6310489"/>
            <a:ext cx="8382000" cy="0"/>
          </a:xfrm>
          <a:prstGeom prst="line">
            <a:avLst/>
          </a:prstGeom>
          <a:ln w="50800">
            <a:solidFill>
              <a:srgbClr val="E5013C"/>
            </a:solidFill>
            <a:tailEnd type="oval" w="sm" len="sm"/>
          </a:ln>
        </p:spPr>
        <p:style>
          <a:lnRef idx="1">
            <a:schemeClr val="accent1"/>
          </a:lnRef>
          <a:fillRef idx="0">
            <a:schemeClr val="accent1"/>
          </a:fillRef>
          <a:effectRef idx="0">
            <a:schemeClr val="accent1"/>
          </a:effectRef>
          <a:fontRef idx="minor">
            <a:schemeClr val="tx1"/>
          </a:fontRef>
        </p:style>
      </p:cxnSp>
      <p:sp>
        <p:nvSpPr>
          <p:cNvPr id="13" name="Subtitle 2"/>
          <p:cNvSpPr txBox="1">
            <a:spLocks/>
          </p:cNvSpPr>
          <p:nvPr/>
        </p:nvSpPr>
        <p:spPr>
          <a:xfrm>
            <a:off x="2101240" y="1030112"/>
            <a:ext cx="8185760" cy="762001"/>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a:solidFill>
                  <a:srgbClr val="ED2D49"/>
                </a:solidFill>
                <a:latin typeface="Roboto Medium"/>
                <a:cs typeface="Roboto Medium"/>
              </a:rPr>
              <a:t>click a card to choose an action</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6587" y="1626722"/>
            <a:ext cx="6969337" cy="4620554"/>
          </a:xfrm>
          <a:prstGeom prst="rect">
            <a:avLst/>
          </a:prstGeom>
        </p:spPr>
      </p:pic>
      <p:sp>
        <p:nvSpPr>
          <p:cNvPr id="7" name="Oval 6"/>
          <p:cNvSpPr/>
          <p:nvPr/>
        </p:nvSpPr>
        <p:spPr>
          <a:xfrm>
            <a:off x="5108223" y="4261555"/>
            <a:ext cx="832556" cy="1354667"/>
          </a:xfrm>
          <a:prstGeom prst="ellipse">
            <a:avLst/>
          </a:prstGeom>
          <a:noFill/>
          <a:ln w="31750" cmpd="sng">
            <a:solidFill>
              <a:srgbClr val="ED2D4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9" name="Straight Arrow Connector 8"/>
          <p:cNvCxnSpPr/>
          <p:nvPr/>
        </p:nvCxnSpPr>
        <p:spPr>
          <a:xfrm>
            <a:off x="3429000" y="1622778"/>
            <a:ext cx="1905000" cy="2540000"/>
          </a:xfrm>
          <a:prstGeom prst="straightConnector1">
            <a:avLst/>
          </a:prstGeom>
          <a:ln w="31750">
            <a:solidFill>
              <a:srgbClr val="ED2D49"/>
            </a:solidFill>
            <a:tailEnd type="triangle" w="lg" len="med"/>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177058" y="6415234"/>
            <a:ext cx="2110298" cy="276999"/>
          </a:xfrm>
          <a:prstGeom prst="rect">
            <a:avLst/>
          </a:prstGeom>
          <a:noFill/>
        </p:spPr>
        <p:txBody>
          <a:bodyPr wrap="none" rtlCol="0">
            <a:spAutoFit/>
          </a:bodyPr>
          <a:lstStyle/>
          <a:p>
            <a:r>
              <a:rPr lang="en-US" sz="1200" b="1">
                <a:solidFill>
                  <a:prstClr val="white"/>
                </a:solidFill>
                <a:latin typeface="Calibri"/>
              </a:rPr>
              <a:t>9</a:t>
            </a:r>
            <a:r>
              <a:rPr lang="en-US" sz="1200">
                <a:solidFill>
                  <a:srgbClr val="000000"/>
                </a:solidFill>
                <a:latin typeface="Roboto Regular"/>
                <a:cs typeface="Roboto Regular"/>
              </a:rPr>
              <a:t>A Playground for Decisions</a:t>
            </a:r>
            <a:endParaRPr lang="en-US" sz="1200" b="1">
              <a:solidFill>
                <a:prstClr val="white"/>
              </a:solidFill>
              <a:latin typeface="Calibri"/>
            </a:endParaRPr>
          </a:p>
        </p:txBody>
      </p:sp>
      <p:sp>
        <p:nvSpPr>
          <p:cNvPr id="15" name="Oval 14"/>
          <p:cNvSpPr/>
          <p:nvPr/>
        </p:nvSpPr>
        <p:spPr>
          <a:xfrm>
            <a:off x="6135511" y="4357511"/>
            <a:ext cx="832556" cy="1354667"/>
          </a:xfrm>
          <a:prstGeom prst="ellipse">
            <a:avLst/>
          </a:prstGeom>
          <a:noFill/>
          <a:ln w="31750" cmpd="sng">
            <a:solidFill>
              <a:srgbClr val="ED2D4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8" name="Straight Arrow Connector 17"/>
          <p:cNvCxnSpPr/>
          <p:nvPr/>
        </p:nvCxnSpPr>
        <p:spPr>
          <a:xfrm>
            <a:off x="3372557" y="1580445"/>
            <a:ext cx="3019777" cy="2652889"/>
          </a:xfrm>
          <a:prstGeom prst="straightConnector1">
            <a:avLst/>
          </a:prstGeom>
          <a:ln w="31750">
            <a:solidFill>
              <a:srgbClr val="ED2D49"/>
            </a:solidFill>
            <a:tailEnd type="triangle" w="lg"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13766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134600" y="6429345"/>
            <a:ext cx="314510" cy="400110"/>
          </a:xfrm>
          <a:prstGeom prst="rect">
            <a:avLst/>
          </a:prstGeom>
          <a:noFill/>
        </p:spPr>
        <p:txBody>
          <a:bodyPr wrap="none" rtlCol="0">
            <a:spAutoFit/>
          </a:bodyPr>
          <a:lstStyle/>
          <a:p>
            <a:r>
              <a:rPr lang="en-US" sz="2000" b="1">
                <a:solidFill>
                  <a:prstClr val="white"/>
                </a:solidFill>
                <a:latin typeface="Calibri"/>
              </a:rPr>
              <a:t>9</a:t>
            </a:r>
          </a:p>
        </p:txBody>
      </p:sp>
      <p:sp>
        <p:nvSpPr>
          <p:cNvPr id="2" name="Title 1"/>
          <p:cNvSpPr>
            <a:spLocks noGrp="1"/>
          </p:cNvSpPr>
          <p:nvPr>
            <p:ph type="ctrTitle"/>
          </p:nvPr>
        </p:nvSpPr>
        <p:spPr>
          <a:xfrm>
            <a:off x="1881280" y="331857"/>
            <a:ext cx="8382000" cy="707886"/>
          </a:xfrm>
          <a:ln>
            <a:noFill/>
            <a:prstDash val="lgDash"/>
          </a:ln>
          <a:effectLst/>
        </p:spPr>
        <p:txBody>
          <a:bodyPr vert="horz" wrap="square" lIns="91440" tIns="0" rIns="91440" bIns="91440" rtlCol="0" anchor="ctr">
            <a:spAutoFit/>
          </a:bodyPr>
          <a:lstStyle/>
          <a:p>
            <a:pPr algn="l"/>
            <a:r>
              <a:rPr lang="en-US" sz="4000" b="1">
                <a:latin typeface="Roboto Bold"/>
                <a:cs typeface="Roboto Bold"/>
              </a:rPr>
              <a:t>your game screen</a:t>
            </a:r>
          </a:p>
        </p:txBody>
      </p:sp>
      <p:sp>
        <p:nvSpPr>
          <p:cNvPr id="3" name="Footer Placeholder 2"/>
          <p:cNvSpPr>
            <a:spLocks noGrp="1"/>
          </p:cNvSpPr>
          <p:nvPr>
            <p:ph type="ftr" sz="quarter" idx="11"/>
          </p:nvPr>
        </p:nvSpPr>
        <p:spPr>
          <a:xfrm>
            <a:off x="4026124" y="6356351"/>
            <a:ext cx="4139752" cy="365125"/>
          </a:xfrm>
        </p:spPr>
        <p:txBody>
          <a:bodyPr/>
          <a:lstStyle/>
          <a:p>
            <a:r>
              <a:rPr lang="en-US">
                <a:solidFill>
                  <a:srgbClr val="000000"/>
                </a:solidFill>
                <a:latin typeface="Roboto Regular"/>
                <a:cs typeface="Roboto Regular"/>
              </a:rPr>
              <a:t>www.moblab.com</a:t>
            </a:r>
          </a:p>
        </p:txBody>
      </p:sp>
      <p:sp>
        <p:nvSpPr>
          <p:cNvPr id="5" name="Date Placeholder 4"/>
          <p:cNvSpPr>
            <a:spLocks noGrp="1"/>
          </p:cNvSpPr>
          <p:nvPr>
            <p:ph type="dt" sz="half" idx="10"/>
          </p:nvPr>
        </p:nvSpPr>
        <p:spPr/>
        <p:txBody>
          <a:bodyPr/>
          <a:lstStyle/>
          <a:p>
            <a:r>
              <a:rPr lang="en-US">
                <a:solidFill>
                  <a:srgbClr val="000000"/>
                </a:solidFill>
                <a:latin typeface="Roboto Regular"/>
                <a:cs typeface="Roboto Regular"/>
              </a:rPr>
              <a:t>push and pull</a:t>
            </a:r>
          </a:p>
        </p:txBody>
      </p:sp>
      <p:cxnSp>
        <p:nvCxnSpPr>
          <p:cNvPr id="10" name="Straight Connector 9"/>
          <p:cNvCxnSpPr/>
          <p:nvPr/>
        </p:nvCxnSpPr>
        <p:spPr>
          <a:xfrm>
            <a:off x="1909855" y="990600"/>
            <a:ext cx="8382000" cy="0"/>
          </a:xfrm>
          <a:prstGeom prst="line">
            <a:avLst/>
          </a:prstGeom>
          <a:ln w="50800">
            <a:solidFill>
              <a:srgbClr val="ED2D49"/>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pic>
        <p:nvPicPr>
          <p:cNvPr id="16" name="Picture 15" descr="White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6400800"/>
            <a:ext cx="280378" cy="280378"/>
          </a:xfrm>
          <a:prstGeom prst="rect">
            <a:avLst/>
          </a:prstGeom>
        </p:spPr>
      </p:pic>
      <p:cxnSp>
        <p:nvCxnSpPr>
          <p:cNvPr id="17" name="Straight Connector 16"/>
          <p:cNvCxnSpPr/>
          <p:nvPr/>
        </p:nvCxnSpPr>
        <p:spPr>
          <a:xfrm>
            <a:off x="1909855" y="6310489"/>
            <a:ext cx="8382000" cy="0"/>
          </a:xfrm>
          <a:prstGeom prst="line">
            <a:avLst/>
          </a:prstGeom>
          <a:ln w="50800">
            <a:solidFill>
              <a:srgbClr val="E5013C"/>
            </a:solidFill>
            <a:tailEnd type="oval" w="sm" len="sm"/>
          </a:ln>
        </p:spPr>
        <p:style>
          <a:lnRef idx="1">
            <a:schemeClr val="accent1"/>
          </a:lnRef>
          <a:fillRef idx="0">
            <a:schemeClr val="accent1"/>
          </a:fillRef>
          <a:effectRef idx="0">
            <a:schemeClr val="accent1"/>
          </a:effectRef>
          <a:fontRef idx="minor">
            <a:schemeClr val="tx1"/>
          </a:fontRef>
        </p:style>
      </p:cxnSp>
      <p:sp>
        <p:nvSpPr>
          <p:cNvPr id="13" name="Subtitle 2"/>
          <p:cNvSpPr txBox="1">
            <a:spLocks/>
          </p:cNvSpPr>
          <p:nvPr/>
        </p:nvSpPr>
        <p:spPr>
          <a:xfrm>
            <a:off x="2101240" y="1030112"/>
            <a:ext cx="8185760" cy="762001"/>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a:solidFill>
                  <a:srgbClr val="ED2D49"/>
                </a:solidFill>
                <a:latin typeface="Roboto Medium"/>
                <a:cs typeface="Roboto Medium"/>
              </a:rPr>
              <a:t>to see previous choices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6587" y="1626722"/>
            <a:ext cx="6969337" cy="4620554"/>
          </a:xfrm>
          <a:prstGeom prst="rect">
            <a:avLst/>
          </a:prstGeom>
        </p:spPr>
      </p:pic>
      <p:sp>
        <p:nvSpPr>
          <p:cNvPr id="7" name="Oval 6"/>
          <p:cNvSpPr/>
          <p:nvPr/>
        </p:nvSpPr>
        <p:spPr>
          <a:xfrm>
            <a:off x="3174999" y="5771444"/>
            <a:ext cx="508001" cy="522112"/>
          </a:xfrm>
          <a:prstGeom prst="ellipse">
            <a:avLst/>
          </a:prstGeom>
          <a:noFill/>
          <a:ln w="31750" cmpd="sng">
            <a:solidFill>
              <a:srgbClr val="ED2D4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9" name="Straight Arrow Connector 8"/>
          <p:cNvCxnSpPr/>
          <p:nvPr/>
        </p:nvCxnSpPr>
        <p:spPr>
          <a:xfrm flipH="1">
            <a:off x="3400778" y="1622778"/>
            <a:ext cx="28222" cy="4035778"/>
          </a:xfrm>
          <a:prstGeom prst="straightConnector1">
            <a:avLst/>
          </a:prstGeom>
          <a:ln w="31750">
            <a:solidFill>
              <a:srgbClr val="ED2D49"/>
            </a:solidFill>
            <a:tailEnd type="triangle" w="lg" len="med"/>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177058" y="6415234"/>
            <a:ext cx="2110298" cy="276999"/>
          </a:xfrm>
          <a:prstGeom prst="rect">
            <a:avLst/>
          </a:prstGeom>
          <a:noFill/>
        </p:spPr>
        <p:txBody>
          <a:bodyPr wrap="none" rtlCol="0">
            <a:spAutoFit/>
          </a:bodyPr>
          <a:lstStyle/>
          <a:p>
            <a:r>
              <a:rPr lang="en-US" sz="1200" b="1">
                <a:solidFill>
                  <a:prstClr val="white"/>
                </a:solidFill>
                <a:latin typeface="Calibri"/>
              </a:rPr>
              <a:t>9</a:t>
            </a:r>
            <a:r>
              <a:rPr lang="en-US" sz="1200">
                <a:solidFill>
                  <a:srgbClr val="000000"/>
                </a:solidFill>
                <a:latin typeface="Roboto Regular"/>
                <a:cs typeface="Roboto Regular"/>
              </a:rPr>
              <a:t>A Playground for Decisions</a:t>
            </a:r>
            <a:endParaRPr lang="en-US" sz="1200" b="1">
              <a:solidFill>
                <a:prstClr val="white"/>
              </a:solidFill>
              <a:latin typeface="Calibri"/>
            </a:endParaRPr>
          </a:p>
        </p:txBody>
      </p:sp>
      <p:sp>
        <p:nvSpPr>
          <p:cNvPr id="19" name="TextBox 18"/>
          <p:cNvSpPr txBox="1"/>
          <p:nvPr/>
        </p:nvSpPr>
        <p:spPr>
          <a:xfrm>
            <a:off x="6477002" y="197554"/>
            <a:ext cx="3804197" cy="707886"/>
          </a:xfrm>
          <a:prstGeom prst="rect">
            <a:avLst/>
          </a:prstGeom>
          <a:noFill/>
        </p:spPr>
        <p:txBody>
          <a:bodyPr wrap="none" rtlCol="0">
            <a:spAutoFit/>
          </a:bodyPr>
          <a:lstStyle/>
          <a:p>
            <a:r>
              <a:rPr lang="en-US" sz="4000" b="1">
                <a:solidFill>
                  <a:srgbClr val="ED2D49"/>
                </a:solidFill>
                <a:latin typeface=""/>
              </a:rPr>
              <a:t>happy playing!</a:t>
            </a:r>
          </a:p>
        </p:txBody>
      </p:sp>
    </p:spTree>
    <p:extLst>
      <p:ext uri="{BB962C8B-B14F-4D97-AF65-F5344CB8AC3E}">
        <p14:creationId xmlns:p14="http://schemas.microsoft.com/office/powerpoint/2010/main" val="1659768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451CD-8600-4B68-9386-1ABA8B183792}"/>
              </a:ext>
            </a:extLst>
          </p:cNvPr>
          <p:cNvSpPr>
            <a:spLocks noGrp="1"/>
          </p:cNvSpPr>
          <p:nvPr>
            <p:ph type="title"/>
          </p:nvPr>
        </p:nvSpPr>
        <p:spPr/>
        <p:txBody>
          <a:bodyPr/>
          <a:lstStyle/>
          <a:p>
            <a:r>
              <a:rPr lang="en-US"/>
              <a:t>Intended Outcomes</a:t>
            </a:r>
          </a:p>
        </p:txBody>
      </p:sp>
      <p:sp>
        <p:nvSpPr>
          <p:cNvPr id="3" name="Content Placeholder 2">
            <a:extLst>
              <a:ext uri="{FF2B5EF4-FFF2-40B4-BE49-F238E27FC236}">
                <a16:creationId xmlns:a16="http://schemas.microsoft.com/office/drawing/2014/main" id="{0AFF63EB-DBC8-4CC4-AA61-C7972959E52A}"/>
              </a:ext>
            </a:extLst>
          </p:cNvPr>
          <p:cNvSpPr>
            <a:spLocks noGrp="1"/>
          </p:cNvSpPr>
          <p:nvPr>
            <p:ph idx="1"/>
          </p:nvPr>
        </p:nvSpPr>
        <p:spPr/>
        <p:txBody>
          <a:bodyPr/>
          <a:lstStyle/>
          <a:p>
            <a:pPr marL="0" indent="0">
              <a:buNone/>
            </a:pPr>
            <a:r>
              <a:rPr lang="en-US" sz="3200"/>
              <a:t>By the end of the training, coalition teams will:</a:t>
            </a:r>
          </a:p>
          <a:p>
            <a:pPr lvl="1"/>
            <a:r>
              <a:rPr lang="en-US" sz="3200"/>
              <a:t>have a sense of where they are on the coalition eco-cycle and what that means as they enter interim strategic planning</a:t>
            </a:r>
          </a:p>
          <a:p>
            <a:pPr lvl="1"/>
            <a:r>
              <a:rPr lang="en-US" sz="3200"/>
              <a:t>understand how polarities show up in coalition work and identify tensions their coalition may be facing</a:t>
            </a:r>
          </a:p>
          <a:p>
            <a:pPr lvl="1"/>
            <a:r>
              <a:rPr lang="en-US" sz="3200"/>
              <a:t>expand their viewpoints through the experiences and reflections of other Gen Wild coalitions</a:t>
            </a:r>
          </a:p>
          <a:p>
            <a:endParaRPr lang="en-US"/>
          </a:p>
        </p:txBody>
      </p:sp>
    </p:spTree>
    <p:extLst>
      <p:ext uri="{BB962C8B-B14F-4D97-AF65-F5344CB8AC3E}">
        <p14:creationId xmlns:p14="http://schemas.microsoft.com/office/powerpoint/2010/main" val="2921684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21DC6-6FF5-4EBA-AE63-CE1BEFA50249}"/>
              </a:ext>
            </a:extLst>
          </p:cNvPr>
          <p:cNvSpPr>
            <a:spLocks noGrp="1"/>
          </p:cNvSpPr>
          <p:nvPr>
            <p:ph type="title"/>
          </p:nvPr>
        </p:nvSpPr>
        <p:spPr/>
        <p:txBody>
          <a:bodyPr/>
          <a:lstStyle/>
          <a:p>
            <a:r>
              <a:rPr lang="en-US"/>
              <a:t>Polarity Management</a:t>
            </a:r>
          </a:p>
        </p:txBody>
      </p:sp>
      <p:sp>
        <p:nvSpPr>
          <p:cNvPr id="3" name="Text Placeholder 2">
            <a:extLst>
              <a:ext uri="{FF2B5EF4-FFF2-40B4-BE49-F238E27FC236}">
                <a16:creationId xmlns:a16="http://schemas.microsoft.com/office/drawing/2014/main" id="{D15A7B2A-507B-472E-9244-AC80F265195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82180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3372E4-0B61-4205-B778-8C422C77C7C5}"/>
              </a:ext>
            </a:extLst>
          </p:cNvPr>
          <p:cNvSpPr txBox="1"/>
          <p:nvPr/>
        </p:nvSpPr>
        <p:spPr>
          <a:xfrm>
            <a:off x="4213274" y="351692"/>
            <a:ext cx="3256671" cy="369332"/>
          </a:xfrm>
          <a:prstGeom prst="rect">
            <a:avLst/>
          </a:prstGeom>
          <a:noFill/>
          <a:ln>
            <a:solidFill>
              <a:schemeClr val="accent1"/>
            </a:solidFill>
          </a:ln>
        </p:spPr>
        <p:txBody>
          <a:bodyPr wrap="square" rtlCol="0">
            <a:spAutoFit/>
          </a:bodyPr>
          <a:lstStyle/>
          <a:p>
            <a:pPr algn="ctr"/>
            <a:r>
              <a:rPr lang="en-US" b="1"/>
              <a:t> + / Strengths</a:t>
            </a:r>
          </a:p>
        </p:txBody>
      </p:sp>
      <p:sp>
        <p:nvSpPr>
          <p:cNvPr id="3" name="TextBox 2">
            <a:extLst>
              <a:ext uri="{FF2B5EF4-FFF2-40B4-BE49-F238E27FC236}">
                <a16:creationId xmlns:a16="http://schemas.microsoft.com/office/drawing/2014/main" id="{3346390E-919C-46A3-97B4-FE0908A71647}"/>
              </a:ext>
            </a:extLst>
          </p:cNvPr>
          <p:cNvSpPr txBox="1"/>
          <p:nvPr/>
        </p:nvSpPr>
        <p:spPr>
          <a:xfrm>
            <a:off x="4213273" y="6250744"/>
            <a:ext cx="3256671" cy="369332"/>
          </a:xfrm>
          <a:prstGeom prst="rect">
            <a:avLst/>
          </a:prstGeom>
          <a:noFill/>
          <a:ln>
            <a:solidFill>
              <a:schemeClr val="accent1"/>
            </a:solidFill>
          </a:ln>
        </p:spPr>
        <p:txBody>
          <a:bodyPr wrap="square" rtlCol="0">
            <a:spAutoFit/>
          </a:bodyPr>
          <a:lstStyle/>
          <a:p>
            <a:pPr algn="ctr"/>
            <a:r>
              <a:rPr lang="en-US" b="1"/>
              <a:t>- / Weaknesses</a:t>
            </a:r>
          </a:p>
        </p:txBody>
      </p:sp>
      <p:sp>
        <p:nvSpPr>
          <p:cNvPr id="4" name="TextBox 3">
            <a:extLst>
              <a:ext uri="{FF2B5EF4-FFF2-40B4-BE49-F238E27FC236}">
                <a16:creationId xmlns:a16="http://schemas.microsoft.com/office/drawing/2014/main" id="{9F9992C6-1645-4C6D-8471-0A669857D125}"/>
              </a:ext>
            </a:extLst>
          </p:cNvPr>
          <p:cNvSpPr txBox="1"/>
          <p:nvPr/>
        </p:nvSpPr>
        <p:spPr>
          <a:xfrm>
            <a:off x="10514034" y="2423029"/>
            <a:ext cx="553998" cy="2276622"/>
          </a:xfrm>
          <a:prstGeom prst="rect">
            <a:avLst/>
          </a:prstGeom>
          <a:noFill/>
          <a:ln>
            <a:solidFill>
              <a:schemeClr val="accent1"/>
            </a:solidFill>
          </a:ln>
        </p:spPr>
        <p:txBody>
          <a:bodyPr vert="vert" wrap="square" rtlCol="0">
            <a:spAutoFit/>
          </a:bodyPr>
          <a:lstStyle/>
          <a:p>
            <a:pPr algn="ctr"/>
            <a:r>
              <a:rPr lang="en-US" sz="2400" b="1">
                <a:solidFill>
                  <a:schemeClr val="accent1">
                    <a:lumMod val="75000"/>
                  </a:schemeClr>
                </a:solidFill>
              </a:rPr>
              <a:t>Tradition</a:t>
            </a:r>
          </a:p>
        </p:txBody>
      </p:sp>
      <p:sp>
        <p:nvSpPr>
          <p:cNvPr id="5" name="TextBox 4">
            <a:extLst>
              <a:ext uri="{FF2B5EF4-FFF2-40B4-BE49-F238E27FC236}">
                <a16:creationId xmlns:a16="http://schemas.microsoft.com/office/drawing/2014/main" id="{3B97A5FD-B318-409A-97C1-8692EF40A000}"/>
              </a:ext>
            </a:extLst>
          </p:cNvPr>
          <p:cNvSpPr txBox="1"/>
          <p:nvPr/>
        </p:nvSpPr>
        <p:spPr>
          <a:xfrm rot="10800000">
            <a:off x="794604" y="2290689"/>
            <a:ext cx="553998" cy="2276622"/>
          </a:xfrm>
          <a:prstGeom prst="rect">
            <a:avLst/>
          </a:prstGeom>
          <a:noFill/>
          <a:ln>
            <a:solidFill>
              <a:schemeClr val="accent1"/>
            </a:solidFill>
          </a:ln>
        </p:spPr>
        <p:txBody>
          <a:bodyPr vert="vert" wrap="square" rtlCol="0">
            <a:spAutoFit/>
          </a:bodyPr>
          <a:lstStyle/>
          <a:p>
            <a:pPr algn="ctr"/>
            <a:r>
              <a:rPr lang="en-US" sz="2400" b="1">
                <a:solidFill>
                  <a:schemeClr val="accent1">
                    <a:lumMod val="75000"/>
                  </a:schemeClr>
                </a:solidFill>
              </a:rPr>
              <a:t>Innovation</a:t>
            </a:r>
          </a:p>
        </p:txBody>
      </p:sp>
      <p:graphicFrame>
        <p:nvGraphicFramePr>
          <p:cNvPr id="6" name="Table 6">
            <a:extLst>
              <a:ext uri="{FF2B5EF4-FFF2-40B4-BE49-F238E27FC236}">
                <a16:creationId xmlns:a16="http://schemas.microsoft.com/office/drawing/2014/main" id="{6CBC5DCF-B54B-4F9B-A07A-FFC85A0546E2}"/>
              </a:ext>
            </a:extLst>
          </p:cNvPr>
          <p:cNvGraphicFramePr>
            <a:graphicFrameLocks noGrp="1"/>
          </p:cNvGraphicFramePr>
          <p:nvPr/>
        </p:nvGraphicFramePr>
        <p:xfrm>
          <a:off x="1947594" y="1275340"/>
          <a:ext cx="8128000" cy="4572000"/>
        </p:xfrm>
        <a:graphic>
          <a:graphicData uri="http://schemas.openxmlformats.org/drawingml/2006/table">
            <a:tbl>
              <a:tblPr bandRow="1">
                <a:tableStyleId>{5C22544A-7EE6-4342-B048-85BDC9FD1C3A}</a:tableStyleId>
              </a:tblPr>
              <a:tblGrid>
                <a:gridCol w="4064000">
                  <a:extLst>
                    <a:ext uri="{9D8B030D-6E8A-4147-A177-3AD203B41FA5}">
                      <a16:colId xmlns:a16="http://schemas.microsoft.com/office/drawing/2014/main" val="3404250220"/>
                    </a:ext>
                  </a:extLst>
                </a:gridCol>
                <a:gridCol w="4064000">
                  <a:extLst>
                    <a:ext uri="{9D8B030D-6E8A-4147-A177-3AD203B41FA5}">
                      <a16:colId xmlns:a16="http://schemas.microsoft.com/office/drawing/2014/main" val="2756934556"/>
                    </a:ext>
                  </a:extLst>
                </a:gridCol>
              </a:tblGrid>
              <a:tr h="370840">
                <a:tc>
                  <a:txBody>
                    <a:bodyPr/>
                    <a:lstStyle/>
                    <a:p>
                      <a:endParaRPr lang="en-US"/>
                    </a:p>
                    <a:p>
                      <a:endParaRPr lang="en-US"/>
                    </a:p>
                    <a:p>
                      <a:endParaRPr lang="en-US"/>
                    </a:p>
                    <a:p>
                      <a:endParaRPr lang="en-US"/>
                    </a:p>
                    <a:p>
                      <a:endParaRPr lang="en-US"/>
                    </a:p>
                    <a:p>
                      <a:endParaRPr lang="en-US"/>
                    </a:p>
                    <a:p>
                      <a:endParaRPr lang="en-US"/>
                    </a:p>
                    <a:p>
                      <a:endParaRPr lang="en-US"/>
                    </a:p>
                  </a:txBody>
                  <a:tcPr/>
                </a:tc>
                <a:tc>
                  <a:txBody>
                    <a:bodyPr/>
                    <a:lstStyle/>
                    <a:p>
                      <a:endParaRPr lang="en-US"/>
                    </a:p>
                  </a:txBody>
                  <a:tcPr/>
                </a:tc>
                <a:extLst>
                  <a:ext uri="{0D108BD9-81ED-4DB2-BD59-A6C34878D82A}">
                    <a16:rowId xmlns:a16="http://schemas.microsoft.com/office/drawing/2014/main" val="1954223379"/>
                  </a:ext>
                </a:extLst>
              </a:tr>
              <a:tr h="370840">
                <a:tc>
                  <a:txBody>
                    <a:bodyPr/>
                    <a:lstStyle/>
                    <a:p>
                      <a:endParaRPr lang="en-US"/>
                    </a:p>
                    <a:p>
                      <a:endParaRPr lang="en-US"/>
                    </a:p>
                    <a:p>
                      <a:endParaRPr lang="en-US"/>
                    </a:p>
                    <a:p>
                      <a:endParaRPr lang="en-US"/>
                    </a:p>
                    <a:p>
                      <a:endParaRPr lang="en-US"/>
                    </a:p>
                    <a:p>
                      <a:endParaRPr lang="en-US"/>
                    </a:p>
                    <a:p>
                      <a:endParaRPr lang="en-US"/>
                    </a:p>
                    <a:p>
                      <a:endParaRPr lang="en-US"/>
                    </a:p>
                  </a:txBody>
                  <a:tcPr/>
                </a:tc>
                <a:tc>
                  <a:txBody>
                    <a:bodyPr/>
                    <a:lstStyle/>
                    <a:p>
                      <a:endParaRPr lang="en-US"/>
                    </a:p>
                  </a:txBody>
                  <a:tcPr/>
                </a:tc>
                <a:extLst>
                  <a:ext uri="{0D108BD9-81ED-4DB2-BD59-A6C34878D82A}">
                    <a16:rowId xmlns:a16="http://schemas.microsoft.com/office/drawing/2014/main" val="845118972"/>
                  </a:ext>
                </a:extLst>
              </a:tr>
            </a:tbl>
          </a:graphicData>
        </a:graphic>
      </p:graphicFrame>
      <p:sp>
        <p:nvSpPr>
          <p:cNvPr id="8" name="TextBox 7">
            <a:extLst>
              <a:ext uri="{FF2B5EF4-FFF2-40B4-BE49-F238E27FC236}">
                <a16:creationId xmlns:a16="http://schemas.microsoft.com/office/drawing/2014/main" id="{7210102B-C543-44B6-9EF2-5ECA31A401DB}"/>
              </a:ext>
            </a:extLst>
          </p:cNvPr>
          <p:cNvSpPr txBox="1"/>
          <p:nvPr/>
        </p:nvSpPr>
        <p:spPr>
          <a:xfrm>
            <a:off x="2152356" y="2211257"/>
            <a:ext cx="3418449" cy="369332"/>
          </a:xfrm>
          <a:prstGeom prst="rect">
            <a:avLst/>
          </a:prstGeom>
          <a:noFill/>
        </p:spPr>
        <p:txBody>
          <a:bodyPr wrap="square" rtlCol="0">
            <a:spAutoFit/>
          </a:bodyPr>
          <a:lstStyle/>
          <a:p>
            <a:r>
              <a:rPr lang="en-US"/>
              <a:t>Adapt to meet new needs</a:t>
            </a:r>
          </a:p>
        </p:txBody>
      </p:sp>
      <p:sp>
        <p:nvSpPr>
          <p:cNvPr id="9" name="TextBox 8">
            <a:extLst>
              <a:ext uri="{FF2B5EF4-FFF2-40B4-BE49-F238E27FC236}">
                <a16:creationId xmlns:a16="http://schemas.microsoft.com/office/drawing/2014/main" id="{1729E488-EB1F-4CD9-8B5E-31DBE0EE6864}"/>
              </a:ext>
            </a:extLst>
          </p:cNvPr>
          <p:cNvSpPr txBox="1"/>
          <p:nvPr/>
        </p:nvSpPr>
        <p:spPr>
          <a:xfrm>
            <a:off x="2152357" y="1841925"/>
            <a:ext cx="3418449" cy="369332"/>
          </a:xfrm>
          <a:prstGeom prst="rect">
            <a:avLst/>
          </a:prstGeom>
          <a:noFill/>
        </p:spPr>
        <p:txBody>
          <a:bodyPr wrap="square" rtlCol="0">
            <a:spAutoFit/>
          </a:bodyPr>
          <a:lstStyle/>
          <a:p>
            <a:r>
              <a:rPr lang="en-US"/>
              <a:t>Continuous improvement</a:t>
            </a:r>
          </a:p>
        </p:txBody>
      </p:sp>
      <p:sp>
        <p:nvSpPr>
          <p:cNvPr id="10" name="TextBox 9">
            <a:extLst>
              <a:ext uri="{FF2B5EF4-FFF2-40B4-BE49-F238E27FC236}">
                <a16:creationId xmlns:a16="http://schemas.microsoft.com/office/drawing/2014/main" id="{041F190A-BF21-4223-83E6-D286AB5631D4}"/>
              </a:ext>
            </a:extLst>
          </p:cNvPr>
          <p:cNvSpPr txBox="1"/>
          <p:nvPr/>
        </p:nvSpPr>
        <p:spPr>
          <a:xfrm>
            <a:off x="2152356" y="1513549"/>
            <a:ext cx="3418449" cy="369332"/>
          </a:xfrm>
          <a:prstGeom prst="rect">
            <a:avLst/>
          </a:prstGeom>
          <a:noFill/>
        </p:spPr>
        <p:txBody>
          <a:bodyPr wrap="square" rtlCol="0">
            <a:spAutoFit/>
          </a:bodyPr>
          <a:lstStyle/>
          <a:p>
            <a:r>
              <a:rPr lang="en-US"/>
              <a:t>Creativity</a:t>
            </a:r>
          </a:p>
        </p:txBody>
      </p:sp>
      <p:sp>
        <p:nvSpPr>
          <p:cNvPr id="11" name="TextBox 10">
            <a:extLst>
              <a:ext uri="{FF2B5EF4-FFF2-40B4-BE49-F238E27FC236}">
                <a16:creationId xmlns:a16="http://schemas.microsoft.com/office/drawing/2014/main" id="{C09F9FFF-A144-43B4-A540-75033ED8EAE7}"/>
              </a:ext>
            </a:extLst>
          </p:cNvPr>
          <p:cNvSpPr txBox="1"/>
          <p:nvPr/>
        </p:nvSpPr>
        <p:spPr>
          <a:xfrm>
            <a:off x="2116406" y="2614661"/>
            <a:ext cx="3418449" cy="369332"/>
          </a:xfrm>
          <a:prstGeom prst="rect">
            <a:avLst/>
          </a:prstGeom>
          <a:noFill/>
        </p:spPr>
        <p:txBody>
          <a:bodyPr wrap="square" rtlCol="0">
            <a:spAutoFit/>
          </a:bodyPr>
          <a:lstStyle/>
          <a:p>
            <a:r>
              <a:rPr lang="en-US"/>
              <a:t>Unleashes new possibilities</a:t>
            </a:r>
          </a:p>
        </p:txBody>
      </p:sp>
      <p:sp>
        <p:nvSpPr>
          <p:cNvPr id="12" name="TextBox 11">
            <a:extLst>
              <a:ext uri="{FF2B5EF4-FFF2-40B4-BE49-F238E27FC236}">
                <a16:creationId xmlns:a16="http://schemas.microsoft.com/office/drawing/2014/main" id="{3607A445-4B74-40A1-A513-47C24AB6B193}"/>
              </a:ext>
            </a:extLst>
          </p:cNvPr>
          <p:cNvSpPr txBox="1"/>
          <p:nvPr/>
        </p:nvSpPr>
        <p:spPr>
          <a:xfrm>
            <a:off x="6113974" y="1479781"/>
            <a:ext cx="3418449" cy="1754326"/>
          </a:xfrm>
          <a:prstGeom prst="rect">
            <a:avLst/>
          </a:prstGeom>
          <a:noFill/>
        </p:spPr>
        <p:txBody>
          <a:bodyPr wrap="square" rtlCol="0">
            <a:spAutoFit/>
          </a:bodyPr>
          <a:lstStyle/>
          <a:p>
            <a:r>
              <a:rPr lang="en-US"/>
              <a:t>Honors what has proven to be effective</a:t>
            </a:r>
          </a:p>
          <a:p>
            <a:r>
              <a:rPr lang="en-US"/>
              <a:t>Provides a sense of continuity</a:t>
            </a:r>
          </a:p>
          <a:p>
            <a:endParaRPr lang="en-US"/>
          </a:p>
          <a:p>
            <a:r>
              <a:rPr lang="en-US"/>
              <a:t>Familiar and comfortable</a:t>
            </a:r>
          </a:p>
          <a:p>
            <a:endParaRPr lang="en-US"/>
          </a:p>
        </p:txBody>
      </p:sp>
      <p:sp>
        <p:nvSpPr>
          <p:cNvPr id="13" name="TextBox 12">
            <a:extLst>
              <a:ext uri="{FF2B5EF4-FFF2-40B4-BE49-F238E27FC236}">
                <a16:creationId xmlns:a16="http://schemas.microsoft.com/office/drawing/2014/main" id="{C0AD90E0-8DCF-4D46-B791-BA98E3E6AB1A}"/>
              </a:ext>
            </a:extLst>
          </p:cNvPr>
          <p:cNvSpPr txBox="1"/>
          <p:nvPr/>
        </p:nvSpPr>
        <p:spPr>
          <a:xfrm>
            <a:off x="2152356" y="3827596"/>
            <a:ext cx="3418449" cy="2031325"/>
          </a:xfrm>
          <a:prstGeom prst="rect">
            <a:avLst/>
          </a:prstGeom>
          <a:noFill/>
        </p:spPr>
        <p:txBody>
          <a:bodyPr wrap="square" rtlCol="0">
            <a:spAutoFit/>
          </a:bodyPr>
          <a:lstStyle/>
          <a:p>
            <a:r>
              <a:rPr lang="en-US"/>
              <a:t>Often disruptive</a:t>
            </a:r>
          </a:p>
          <a:p>
            <a:endParaRPr lang="en-US"/>
          </a:p>
          <a:p>
            <a:r>
              <a:rPr lang="en-US"/>
              <a:t>Creates a feeling of uncertainty</a:t>
            </a:r>
          </a:p>
          <a:p>
            <a:endParaRPr lang="en-US"/>
          </a:p>
          <a:p>
            <a:r>
              <a:rPr lang="en-US"/>
              <a:t>Harder to plan for</a:t>
            </a:r>
          </a:p>
          <a:p>
            <a:endParaRPr lang="en-US"/>
          </a:p>
          <a:p>
            <a:r>
              <a:rPr lang="en-US"/>
              <a:t>Might not be effective</a:t>
            </a:r>
          </a:p>
        </p:txBody>
      </p:sp>
      <p:sp>
        <p:nvSpPr>
          <p:cNvPr id="14" name="TextBox 13">
            <a:extLst>
              <a:ext uri="{FF2B5EF4-FFF2-40B4-BE49-F238E27FC236}">
                <a16:creationId xmlns:a16="http://schemas.microsoft.com/office/drawing/2014/main" id="{1B01E84F-94DA-4842-A1BD-8AF39270E76D}"/>
              </a:ext>
            </a:extLst>
          </p:cNvPr>
          <p:cNvSpPr txBox="1"/>
          <p:nvPr/>
        </p:nvSpPr>
        <p:spPr>
          <a:xfrm>
            <a:off x="6113974" y="3788423"/>
            <a:ext cx="3418449" cy="2031325"/>
          </a:xfrm>
          <a:prstGeom prst="rect">
            <a:avLst/>
          </a:prstGeom>
          <a:noFill/>
        </p:spPr>
        <p:txBody>
          <a:bodyPr wrap="square" rtlCol="0">
            <a:spAutoFit/>
          </a:bodyPr>
          <a:lstStyle/>
          <a:p>
            <a:r>
              <a:rPr lang="en-US"/>
              <a:t>Can become outdated, not able to meet current needs</a:t>
            </a:r>
          </a:p>
          <a:p>
            <a:endParaRPr lang="en-US"/>
          </a:p>
          <a:p>
            <a:r>
              <a:rPr lang="en-US"/>
              <a:t>Can feel stifling, rigid</a:t>
            </a:r>
          </a:p>
          <a:p>
            <a:endParaRPr lang="en-US"/>
          </a:p>
          <a:p>
            <a:r>
              <a:rPr lang="en-US"/>
              <a:t>Discounts current needs and prefers historical patterns</a:t>
            </a:r>
          </a:p>
        </p:txBody>
      </p:sp>
      <p:cxnSp>
        <p:nvCxnSpPr>
          <p:cNvPr id="16" name="Straight Arrow Connector 15">
            <a:extLst>
              <a:ext uri="{FF2B5EF4-FFF2-40B4-BE49-F238E27FC236}">
                <a16:creationId xmlns:a16="http://schemas.microsoft.com/office/drawing/2014/main" id="{ACEDE698-356E-438D-81CC-310AE4DFBD9A}"/>
              </a:ext>
            </a:extLst>
          </p:cNvPr>
          <p:cNvCxnSpPr>
            <a:cxnSpLocks/>
          </p:cNvCxnSpPr>
          <p:nvPr/>
        </p:nvCxnSpPr>
        <p:spPr>
          <a:xfrm>
            <a:off x="5093091" y="2820992"/>
            <a:ext cx="1779563" cy="1406350"/>
          </a:xfrm>
          <a:prstGeom prst="straightConnector1">
            <a:avLst/>
          </a:prstGeom>
          <a:ln w="603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84E5815-FDDE-416F-AC54-BEE9C90DDB9B}"/>
              </a:ext>
            </a:extLst>
          </p:cNvPr>
          <p:cNvCxnSpPr>
            <a:cxnSpLocks/>
          </p:cNvCxnSpPr>
          <p:nvPr/>
        </p:nvCxnSpPr>
        <p:spPr>
          <a:xfrm flipH="1">
            <a:off x="5091332" y="2820992"/>
            <a:ext cx="1783080" cy="1406350"/>
          </a:xfrm>
          <a:prstGeom prst="straightConnector1">
            <a:avLst/>
          </a:prstGeom>
          <a:ln w="603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9" name="Graphic 28" descr="Infinity">
            <a:extLst>
              <a:ext uri="{FF2B5EF4-FFF2-40B4-BE49-F238E27FC236}">
                <a16:creationId xmlns:a16="http://schemas.microsoft.com/office/drawing/2014/main" id="{37E1126C-936C-4E5A-BCA5-21603737FA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15835" y="1930757"/>
            <a:ext cx="3186819" cy="3186819"/>
          </a:xfrm>
          <a:prstGeom prst="rect">
            <a:avLst/>
          </a:prstGeom>
        </p:spPr>
      </p:pic>
    </p:spTree>
    <p:custDataLst>
      <p:tags r:id="rId1"/>
    </p:custDataLst>
    <p:extLst>
      <p:ext uri="{BB962C8B-B14F-4D97-AF65-F5344CB8AC3E}">
        <p14:creationId xmlns:p14="http://schemas.microsoft.com/office/powerpoint/2010/main" val="3495093045"/>
      </p:ext>
    </p:extLst>
  </p:cSld>
  <p:clrMapOvr>
    <a:masterClrMapping/>
  </p:clrMapOvr>
  <mc:AlternateContent xmlns:mc="http://schemas.openxmlformats.org/markup-compatibility/2006">
    <mc:Choice xmlns:p14="http://schemas.microsoft.com/office/powerpoint/2010/main" Requires="p14">
      <p:transition spd="slow" p14:dur="2000" advTm="412871"/>
    </mc:Choice>
    <mc:Fallback>
      <p:transition spd="slow" advTm="4128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9" grpId="0"/>
      <p:bldP spid="10" grpId="0"/>
      <p:bldP spid="11" grpId="0"/>
      <p:bldP spid="12"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47D58-43F7-4803-BFC4-87853A49CB61}"/>
              </a:ext>
            </a:extLst>
          </p:cNvPr>
          <p:cNvSpPr>
            <a:spLocks noGrp="1"/>
          </p:cNvSpPr>
          <p:nvPr>
            <p:ph type="title"/>
          </p:nvPr>
        </p:nvSpPr>
        <p:spPr/>
        <p:txBody>
          <a:bodyPr/>
          <a:lstStyle/>
          <a:p>
            <a:r>
              <a:rPr lang="en-US"/>
              <a:t>Applying Polarity Management </a:t>
            </a:r>
          </a:p>
        </p:txBody>
      </p:sp>
      <p:sp>
        <p:nvSpPr>
          <p:cNvPr id="3" name="Content Placeholder 2">
            <a:extLst>
              <a:ext uri="{FF2B5EF4-FFF2-40B4-BE49-F238E27FC236}">
                <a16:creationId xmlns:a16="http://schemas.microsoft.com/office/drawing/2014/main" id="{934FC650-8AE0-4A99-A744-D7CD8B3EFB48}"/>
              </a:ext>
            </a:extLst>
          </p:cNvPr>
          <p:cNvSpPr>
            <a:spLocks noGrp="1"/>
          </p:cNvSpPr>
          <p:nvPr>
            <p:ph idx="1"/>
          </p:nvPr>
        </p:nvSpPr>
        <p:spPr/>
        <p:txBody>
          <a:bodyPr/>
          <a:lstStyle/>
          <a:p>
            <a:r>
              <a:rPr lang="en-US"/>
              <a:t>Take a minute as a coalition team to identify any polarities that your coalition might be facing, such as:</a:t>
            </a:r>
          </a:p>
          <a:p>
            <a:pPr lvl="1"/>
            <a:r>
              <a:rPr lang="en-US"/>
              <a:t>Stability/structure vs. flexibility/fluidity </a:t>
            </a:r>
          </a:p>
          <a:p>
            <a:pPr lvl="1"/>
            <a:r>
              <a:rPr lang="en-US"/>
              <a:t>Distributed leadership vs. centralized decision making</a:t>
            </a:r>
          </a:p>
          <a:p>
            <a:pPr lvl="1"/>
            <a:r>
              <a:rPr lang="en-US"/>
              <a:t>Individual interests vs. community needs</a:t>
            </a:r>
          </a:p>
          <a:p>
            <a:r>
              <a:rPr lang="en-US"/>
              <a:t>Work through a polarity map to fill in all quadrants and identify potential ways to manage the polarity</a:t>
            </a:r>
          </a:p>
          <a:p>
            <a:pPr lvl="1"/>
            <a:endParaRPr lang="en-US"/>
          </a:p>
        </p:txBody>
      </p:sp>
    </p:spTree>
    <p:extLst>
      <p:ext uri="{BB962C8B-B14F-4D97-AF65-F5344CB8AC3E}">
        <p14:creationId xmlns:p14="http://schemas.microsoft.com/office/powerpoint/2010/main" val="3144860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3372E4-0B61-4205-B778-8C422C77C7C5}"/>
              </a:ext>
            </a:extLst>
          </p:cNvPr>
          <p:cNvSpPr txBox="1"/>
          <p:nvPr/>
        </p:nvSpPr>
        <p:spPr>
          <a:xfrm>
            <a:off x="4213274" y="351692"/>
            <a:ext cx="3256671" cy="369332"/>
          </a:xfrm>
          <a:prstGeom prst="rect">
            <a:avLst/>
          </a:prstGeom>
          <a:noFill/>
          <a:ln>
            <a:solidFill>
              <a:schemeClr val="accent1"/>
            </a:solidFill>
          </a:ln>
        </p:spPr>
        <p:txBody>
          <a:bodyPr wrap="square" rtlCol="0">
            <a:spAutoFit/>
          </a:bodyPr>
          <a:lstStyle/>
          <a:p>
            <a:pPr algn="ctr"/>
            <a:r>
              <a:rPr lang="en-US" b="1"/>
              <a:t> + / Strengths</a:t>
            </a:r>
          </a:p>
        </p:txBody>
      </p:sp>
      <p:sp>
        <p:nvSpPr>
          <p:cNvPr id="3" name="TextBox 2">
            <a:extLst>
              <a:ext uri="{FF2B5EF4-FFF2-40B4-BE49-F238E27FC236}">
                <a16:creationId xmlns:a16="http://schemas.microsoft.com/office/drawing/2014/main" id="{3346390E-919C-46A3-97B4-FE0908A71647}"/>
              </a:ext>
            </a:extLst>
          </p:cNvPr>
          <p:cNvSpPr txBox="1"/>
          <p:nvPr/>
        </p:nvSpPr>
        <p:spPr>
          <a:xfrm>
            <a:off x="4213273" y="6250744"/>
            <a:ext cx="3256671" cy="369332"/>
          </a:xfrm>
          <a:prstGeom prst="rect">
            <a:avLst/>
          </a:prstGeom>
          <a:noFill/>
          <a:ln>
            <a:solidFill>
              <a:schemeClr val="accent1"/>
            </a:solidFill>
          </a:ln>
        </p:spPr>
        <p:txBody>
          <a:bodyPr wrap="square" rtlCol="0">
            <a:spAutoFit/>
          </a:bodyPr>
          <a:lstStyle/>
          <a:p>
            <a:pPr algn="ctr"/>
            <a:r>
              <a:rPr lang="en-US" b="1"/>
              <a:t>- / Weaknesses</a:t>
            </a:r>
          </a:p>
        </p:txBody>
      </p:sp>
      <p:sp>
        <p:nvSpPr>
          <p:cNvPr id="4" name="TextBox 3">
            <a:extLst>
              <a:ext uri="{FF2B5EF4-FFF2-40B4-BE49-F238E27FC236}">
                <a16:creationId xmlns:a16="http://schemas.microsoft.com/office/drawing/2014/main" id="{9F9992C6-1645-4C6D-8471-0A669857D125}"/>
              </a:ext>
            </a:extLst>
          </p:cNvPr>
          <p:cNvSpPr txBox="1"/>
          <p:nvPr/>
        </p:nvSpPr>
        <p:spPr>
          <a:xfrm>
            <a:off x="10514034" y="2423029"/>
            <a:ext cx="553998" cy="2276622"/>
          </a:xfrm>
          <a:prstGeom prst="rect">
            <a:avLst/>
          </a:prstGeom>
          <a:noFill/>
          <a:ln>
            <a:solidFill>
              <a:schemeClr val="accent1"/>
            </a:solidFill>
          </a:ln>
        </p:spPr>
        <p:txBody>
          <a:bodyPr vert="vert" wrap="square" rtlCol="0">
            <a:spAutoFit/>
          </a:bodyPr>
          <a:lstStyle/>
          <a:p>
            <a:pPr algn="ctr"/>
            <a:endParaRPr lang="en-US" sz="2400" b="1">
              <a:solidFill>
                <a:schemeClr val="accent1">
                  <a:lumMod val="75000"/>
                </a:schemeClr>
              </a:solidFill>
            </a:endParaRPr>
          </a:p>
        </p:txBody>
      </p:sp>
      <p:sp>
        <p:nvSpPr>
          <p:cNvPr id="5" name="TextBox 4">
            <a:extLst>
              <a:ext uri="{FF2B5EF4-FFF2-40B4-BE49-F238E27FC236}">
                <a16:creationId xmlns:a16="http://schemas.microsoft.com/office/drawing/2014/main" id="{3B97A5FD-B318-409A-97C1-8692EF40A000}"/>
              </a:ext>
            </a:extLst>
          </p:cNvPr>
          <p:cNvSpPr txBox="1"/>
          <p:nvPr/>
        </p:nvSpPr>
        <p:spPr>
          <a:xfrm rot="10800000">
            <a:off x="794604" y="2290689"/>
            <a:ext cx="553998" cy="2276622"/>
          </a:xfrm>
          <a:prstGeom prst="rect">
            <a:avLst/>
          </a:prstGeom>
          <a:noFill/>
          <a:ln>
            <a:solidFill>
              <a:schemeClr val="accent1"/>
            </a:solidFill>
          </a:ln>
        </p:spPr>
        <p:txBody>
          <a:bodyPr vert="vert" wrap="square" rtlCol="0">
            <a:spAutoFit/>
          </a:bodyPr>
          <a:lstStyle/>
          <a:p>
            <a:pPr algn="ctr"/>
            <a:endParaRPr lang="en-US" sz="2400" b="1">
              <a:solidFill>
                <a:schemeClr val="accent1">
                  <a:lumMod val="75000"/>
                </a:schemeClr>
              </a:solidFill>
            </a:endParaRPr>
          </a:p>
        </p:txBody>
      </p:sp>
      <p:graphicFrame>
        <p:nvGraphicFramePr>
          <p:cNvPr id="6" name="Table 6">
            <a:extLst>
              <a:ext uri="{FF2B5EF4-FFF2-40B4-BE49-F238E27FC236}">
                <a16:creationId xmlns:a16="http://schemas.microsoft.com/office/drawing/2014/main" id="{6CBC5DCF-B54B-4F9B-A07A-FFC85A0546E2}"/>
              </a:ext>
            </a:extLst>
          </p:cNvPr>
          <p:cNvGraphicFramePr>
            <a:graphicFrameLocks noGrp="1"/>
          </p:cNvGraphicFramePr>
          <p:nvPr/>
        </p:nvGraphicFramePr>
        <p:xfrm>
          <a:off x="1947594" y="1275340"/>
          <a:ext cx="8128000" cy="4572000"/>
        </p:xfrm>
        <a:graphic>
          <a:graphicData uri="http://schemas.openxmlformats.org/drawingml/2006/table">
            <a:tbl>
              <a:tblPr bandRow="1">
                <a:tableStyleId>{5C22544A-7EE6-4342-B048-85BDC9FD1C3A}</a:tableStyleId>
              </a:tblPr>
              <a:tblGrid>
                <a:gridCol w="4064000">
                  <a:extLst>
                    <a:ext uri="{9D8B030D-6E8A-4147-A177-3AD203B41FA5}">
                      <a16:colId xmlns:a16="http://schemas.microsoft.com/office/drawing/2014/main" val="3404250220"/>
                    </a:ext>
                  </a:extLst>
                </a:gridCol>
                <a:gridCol w="4064000">
                  <a:extLst>
                    <a:ext uri="{9D8B030D-6E8A-4147-A177-3AD203B41FA5}">
                      <a16:colId xmlns:a16="http://schemas.microsoft.com/office/drawing/2014/main" val="2756934556"/>
                    </a:ext>
                  </a:extLst>
                </a:gridCol>
              </a:tblGrid>
              <a:tr h="370840">
                <a:tc>
                  <a:txBody>
                    <a:bodyPr/>
                    <a:lstStyle/>
                    <a:p>
                      <a:endParaRPr lang="en-US"/>
                    </a:p>
                    <a:p>
                      <a:endParaRPr lang="en-US"/>
                    </a:p>
                    <a:p>
                      <a:endParaRPr lang="en-US"/>
                    </a:p>
                    <a:p>
                      <a:endParaRPr lang="en-US"/>
                    </a:p>
                    <a:p>
                      <a:endParaRPr lang="en-US"/>
                    </a:p>
                    <a:p>
                      <a:endParaRPr lang="en-US"/>
                    </a:p>
                    <a:p>
                      <a:endParaRPr lang="en-US"/>
                    </a:p>
                    <a:p>
                      <a:endParaRPr lang="en-US"/>
                    </a:p>
                  </a:txBody>
                  <a:tcPr/>
                </a:tc>
                <a:tc>
                  <a:txBody>
                    <a:bodyPr/>
                    <a:lstStyle/>
                    <a:p>
                      <a:endParaRPr lang="en-US"/>
                    </a:p>
                  </a:txBody>
                  <a:tcPr/>
                </a:tc>
                <a:extLst>
                  <a:ext uri="{0D108BD9-81ED-4DB2-BD59-A6C34878D82A}">
                    <a16:rowId xmlns:a16="http://schemas.microsoft.com/office/drawing/2014/main" val="1954223379"/>
                  </a:ext>
                </a:extLst>
              </a:tr>
              <a:tr h="370840">
                <a:tc>
                  <a:txBody>
                    <a:bodyPr/>
                    <a:lstStyle/>
                    <a:p>
                      <a:endParaRPr lang="en-US"/>
                    </a:p>
                    <a:p>
                      <a:endParaRPr lang="en-US"/>
                    </a:p>
                    <a:p>
                      <a:endParaRPr lang="en-US"/>
                    </a:p>
                    <a:p>
                      <a:endParaRPr lang="en-US"/>
                    </a:p>
                    <a:p>
                      <a:endParaRPr lang="en-US"/>
                    </a:p>
                    <a:p>
                      <a:endParaRPr lang="en-US"/>
                    </a:p>
                    <a:p>
                      <a:endParaRPr lang="en-US"/>
                    </a:p>
                    <a:p>
                      <a:endParaRPr lang="en-US"/>
                    </a:p>
                  </a:txBody>
                  <a:tcPr/>
                </a:tc>
                <a:tc>
                  <a:txBody>
                    <a:bodyPr/>
                    <a:lstStyle/>
                    <a:p>
                      <a:endParaRPr lang="en-US"/>
                    </a:p>
                  </a:txBody>
                  <a:tcPr/>
                </a:tc>
                <a:extLst>
                  <a:ext uri="{0D108BD9-81ED-4DB2-BD59-A6C34878D82A}">
                    <a16:rowId xmlns:a16="http://schemas.microsoft.com/office/drawing/2014/main" val="845118972"/>
                  </a:ext>
                </a:extLst>
              </a:tr>
            </a:tbl>
          </a:graphicData>
        </a:graphic>
      </p:graphicFrame>
    </p:spTree>
    <p:custDataLst>
      <p:tags r:id="rId1"/>
    </p:custDataLst>
    <p:extLst>
      <p:ext uri="{BB962C8B-B14F-4D97-AF65-F5344CB8AC3E}">
        <p14:creationId xmlns:p14="http://schemas.microsoft.com/office/powerpoint/2010/main" val="2271758739"/>
      </p:ext>
    </p:extLst>
  </p:cSld>
  <p:clrMapOvr>
    <a:masterClrMapping/>
  </p:clrMapOvr>
  <mc:AlternateContent xmlns:mc="http://schemas.openxmlformats.org/markup-compatibility/2006">
    <mc:Choice xmlns:p14="http://schemas.microsoft.com/office/powerpoint/2010/main" Requires="p14">
      <p:transition spd="slow" p14:dur="2000" advTm="412871"/>
    </mc:Choice>
    <mc:Fallback>
      <p:transition spd="slow" advTm="4128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0818AE6-93DB-4EAB-AE32-09C1A9A0C2C4}"/>
              </a:ext>
            </a:extLst>
          </p:cNvPr>
          <p:cNvSpPr txBox="1"/>
          <p:nvPr/>
        </p:nvSpPr>
        <p:spPr>
          <a:xfrm>
            <a:off x="7929935" y="94345"/>
            <a:ext cx="3727040" cy="3293209"/>
          </a:xfrm>
          <a:prstGeom prst="rect">
            <a:avLst/>
          </a:prstGeom>
          <a:noFill/>
          <a:ln>
            <a:solidFill>
              <a:schemeClr val="accent1"/>
            </a:solidFill>
          </a:ln>
        </p:spPr>
        <p:txBody>
          <a:bodyPr wrap="square" rtlCol="0">
            <a:spAutoFit/>
          </a:bodyPr>
          <a:lstStyle/>
          <a:p>
            <a:pPr algn="ctr"/>
            <a:r>
              <a:rPr lang="en-US" sz="1600" b="1"/>
              <a:t>How Do We Maintain the Positive?</a:t>
            </a:r>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p:txBody>
      </p:sp>
      <p:sp>
        <p:nvSpPr>
          <p:cNvPr id="8" name="TextBox 7">
            <a:extLst>
              <a:ext uri="{FF2B5EF4-FFF2-40B4-BE49-F238E27FC236}">
                <a16:creationId xmlns:a16="http://schemas.microsoft.com/office/drawing/2014/main" id="{97A66A7A-83A5-41E7-9587-241A549F6489}"/>
              </a:ext>
            </a:extLst>
          </p:cNvPr>
          <p:cNvSpPr txBox="1"/>
          <p:nvPr/>
        </p:nvSpPr>
        <p:spPr>
          <a:xfrm>
            <a:off x="472459" y="94346"/>
            <a:ext cx="3727040" cy="3293209"/>
          </a:xfrm>
          <a:prstGeom prst="rect">
            <a:avLst/>
          </a:prstGeom>
          <a:noFill/>
          <a:ln>
            <a:solidFill>
              <a:schemeClr val="accent1"/>
            </a:solidFill>
          </a:ln>
        </p:spPr>
        <p:txBody>
          <a:bodyPr wrap="square" rtlCol="0">
            <a:spAutoFit/>
          </a:bodyPr>
          <a:lstStyle/>
          <a:p>
            <a:pPr algn="ctr"/>
            <a:r>
              <a:rPr lang="en-US" sz="1600" b="1"/>
              <a:t>How Do We Maintain the Positive?</a:t>
            </a:r>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p:txBody>
      </p:sp>
      <p:sp>
        <p:nvSpPr>
          <p:cNvPr id="9" name="TextBox 8">
            <a:extLst>
              <a:ext uri="{FF2B5EF4-FFF2-40B4-BE49-F238E27FC236}">
                <a16:creationId xmlns:a16="http://schemas.microsoft.com/office/drawing/2014/main" id="{29A5D65A-9DFE-4A04-B547-1E6C8EC8EAE0}"/>
              </a:ext>
            </a:extLst>
          </p:cNvPr>
          <p:cNvSpPr txBox="1"/>
          <p:nvPr/>
        </p:nvSpPr>
        <p:spPr>
          <a:xfrm>
            <a:off x="7929935" y="3502538"/>
            <a:ext cx="3727040" cy="3293209"/>
          </a:xfrm>
          <a:prstGeom prst="rect">
            <a:avLst/>
          </a:prstGeom>
          <a:noFill/>
          <a:ln>
            <a:solidFill>
              <a:schemeClr val="accent1"/>
            </a:solidFill>
          </a:ln>
        </p:spPr>
        <p:txBody>
          <a:bodyPr wrap="square" rtlCol="0">
            <a:spAutoFit/>
          </a:bodyPr>
          <a:lstStyle/>
          <a:p>
            <a:pPr algn="ctr"/>
            <a:r>
              <a:rPr lang="en-US" sz="1600" b="1"/>
              <a:t>What Are the Early Warning Signs?</a:t>
            </a:r>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p:txBody>
      </p:sp>
      <p:pic>
        <p:nvPicPr>
          <p:cNvPr id="11" name="Picture 10">
            <a:extLst>
              <a:ext uri="{FF2B5EF4-FFF2-40B4-BE49-F238E27FC236}">
                <a16:creationId xmlns:a16="http://schemas.microsoft.com/office/drawing/2014/main" id="{5360F500-AACF-40A6-9E4A-E4F79FABD954}"/>
              </a:ext>
            </a:extLst>
          </p:cNvPr>
          <p:cNvPicPr>
            <a:picLocks noChangeAspect="1"/>
          </p:cNvPicPr>
          <p:nvPr/>
        </p:nvPicPr>
        <p:blipFill>
          <a:blip r:embed="rId4"/>
          <a:stretch>
            <a:fillRect/>
          </a:stretch>
        </p:blipFill>
        <p:spPr>
          <a:xfrm>
            <a:off x="4847158" y="2788696"/>
            <a:ext cx="2423997" cy="1363498"/>
          </a:xfrm>
          <a:prstGeom prst="rect">
            <a:avLst/>
          </a:prstGeom>
        </p:spPr>
      </p:pic>
      <p:sp>
        <p:nvSpPr>
          <p:cNvPr id="12" name="TextBox 11">
            <a:extLst>
              <a:ext uri="{FF2B5EF4-FFF2-40B4-BE49-F238E27FC236}">
                <a16:creationId xmlns:a16="http://schemas.microsoft.com/office/drawing/2014/main" id="{BD578526-1566-4E6C-A7FB-DBDCC946ADAD}"/>
              </a:ext>
            </a:extLst>
          </p:cNvPr>
          <p:cNvSpPr txBox="1"/>
          <p:nvPr/>
        </p:nvSpPr>
        <p:spPr>
          <a:xfrm>
            <a:off x="461338" y="3470445"/>
            <a:ext cx="3727040" cy="3293209"/>
          </a:xfrm>
          <a:prstGeom prst="rect">
            <a:avLst/>
          </a:prstGeom>
          <a:noFill/>
          <a:ln>
            <a:solidFill>
              <a:schemeClr val="accent1"/>
            </a:solidFill>
          </a:ln>
        </p:spPr>
        <p:txBody>
          <a:bodyPr wrap="square" rtlCol="0">
            <a:spAutoFit/>
          </a:bodyPr>
          <a:lstStyle/>
          <a:p>
            <a:pPr algn="ctr"/>
            <a:r>
              <a:rPr lang="en-US" sz="1600" b="1"/>
              <a:t>What Are the Early Warning Signs?</a:t>
            </a:r>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p:txBody>
      </p:sp>
      <p:sp>
        <p:nvSpPr>
          <p:cNvPr id="13" name="TextBox 12">
            <a:extLst>
              <a:ext uri="{FF2B5EF4-FFF2-40B4-BE49-F238E27FC236}">
                <a16:creationId xmlns:a16="http://schemas.microsoft.com/office/drawing/2014/main" id="{1CBBF66D-56F9-4EAD-8F27-F7A9277FC00E}"/>
              </a:ext>
            </a:extLst>
          </p:cNvPr>
          <p:cNvSpPr txBox="1"/>
          <p:nvPr/>
        </p:nvSpPr>
        <p:spPr>
          <a:xfrm>
            <a:off x="4290630" y="101960"/>
            <a:ext cx="3537052" cy="2554545"/>
          </a:xfrm>
          <a:prstGeom prst="rect">
            <a:avLst/>
          </a:prstGeom>
          <a:noFill/>
          <a:ln>
            <a:solidFill>
              <a:schemeClr val="accent1"/>
            </a:solidFill>
          </a:ln>
        </p:spPr>
        <p:txBody>
          <a:bodyPr wrap="square" rtlCol="0">
            <a:spAutoFit/>
          </a:bodyPr>
          <a:lstStyle/>
          <a:p>
            <a:pPr algn="ctr"/>
            <a:r>
              <a:rPr lang="en-US" sz="1600" b="1"/>
              <a:t>How Might We Both __ AND __?</a:t>
            </a:r>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p:txBody>
      </p:sp>
      <p:sp>
        <p:nvSpPr>
          <p:cNvPr id="14" name="TextBox 13">
            <a:extLst>
              <a:ext uri="{FF2B5EF4-FFF2-40B4-BE49-F238E27FC236}">
                <a16:creationId xmlns:a16="http://schemas.microsoft.com/office/drawing/2014/main" id="{F6A11E27-6606-4049-B615-53CFE3D2D3B4}"/>
              </a:ext>
            </a:extLst>
          </p:cNvPr>
          <p:cNvSpPr txBox="1"/>
          <p:nvPr/>
        </p:nvSpPr>
        <p:spPr>
          <a:xfrm>
            <a:off x="4290630" y="4201495"/>
            <a:ext cx="3537052" cy="2554545"/>
          </a:xfrm>
          <a:prstGeom prst="rect">
            <a:avLst/>
          </a:prstGeom>
          <a:noFill/>
          <a:ln>
            <a:solidFill>
              <a:schemeClr val="accent1"/>
            </a:solidFill>
          </a:ln>
        </p:spPr>
        <p:txBody>
          <a:bodyPr wrap="square" rtlCol="0">
            <a:spAutoFit/>
          </a:bodyPr>
          <a:lstStyle/>
          <a:p>
            <a:pPr algn="ctr"/>
            <a:r>
              <a:rPr lang="en-US" sz="1600" b="1"/>
              <a:t>What Do We Most Fear?</a:t>
            </a:r>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a:p>
            <a:pPr algn="ctr"/>
            <a:endParaRPr lang="en-US" sz="1600" b="1"/>
          </a:p>
        </p:txBody>
      </p:sp>
    </p:spTree>
    <p:custDataLst>
      <p:tags r:id="rId1"/>
    </p:custDataLst>
    <p:extLst>
      <p:ext uri="{BB962C8B-B14F-4D97-AF65-F5344CB8AC3E}">
        <p14:creationId xmlns:p14="http://schemas.microsoft.com/office/powerpoint/2010/main" val="1133153393"/>
      </p:ext>
    </p:extLst>
  </p:cSld>
  <p:clrMapOvr>
    <a:masterClrMapping/>
  </p:clrMapOvr>
  <mc:AlternateContent xmlns:mc="http://schemas.openxmlformats.org/markup-compatibility/2006">
    <mc:Choice xmlns:p14="http://schemas.microsoft.com/office/powerpoint/2010/main" Requires="p14">
      <p:transition spd="slow" p14:dur="2000" advTm="412871"/>
    </mc:Choice>
    <mc:Fallback>
      <p:transition spd="slow" advTm="4128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1FD0-1756-4EF3-A133-5F0D8F289541}"/>
              </a:ext>
            </a:extLst>
          </p:cNvPr>
          <p:cNvSpPr>
            <a:spLocks noGrp="1"/>
          </p:cNvSpPr>
          <p:nvPr>
            <p:ph type="title"/>
          </p:nvPr>
        </p:nvSpPr>
        <p:spPr/>
        <p:txBody>
          <a:bodyPr/>
          <a:lstStyle/>
          <a:p>
            <a:r>
              <a:rPr lang="en-US"/>
              <a:t>Guidance</a:t>
            </a:r>
          </a:p>
        </p:txBody>
      </p:sp>
      <p:sp>
        <p:nvSpPr>
          <p:cNvPr id="3" name="Content Placeholder 2">
            <a:extLst>
              <a:ext uri="{FF2B5EF4-FFF2-40B4-BE49-F238E27FC236}">
                <a16:creationId xmlns:a16="http://schemas.microsoft.com/office/drawing/2014/main" id="{EE1B52D5-0534-4560-B067-534F45045E68}"/>
              </a:ext>
            </a:extLst>
          </p:cNvPr>
          <p:cNvSpPr>
            <a:spLocks noGrp="1"/>
          </p:cNvSpPr>
          <p:nvPr>
            <p:ph idx="1"/>
          </p:nvPr>
        </p:nvSpPr>
        <p:spPr/>
        <p:txBody>
          <a:bodyPr/>
          <a:lstStyle/>
          <a:p>
            <a:r>
              <a:rPr lang="en-US"/>
              <a:t>Make sure it’s a true polarity, not option or priorities masquerading as a polarity</a:t>
            </a:r>
          </a:p>
          <a:p>
            <a:pPr lvl="1"/>
            <a:r>
              <a:rPr lang="en-US"/>
              <a:t>Government as fiscal sponsor vs. nonprofit as fiscal sponsor</a:t>
            </a:r>
          </a:p>
          <a:p>
            <a:pPr lvl="1"/>
            <a:r>
              <a:rPr lang="en-US"/>
              <a:t>More programs vs. more places</a:t>
            </a:r>
          </a:p>
          <a:p>
            <a:r>
              <a:rPr lang="en-US"/>
              <a:t>Be on the lookout for “lobbying” while doing this.  Telltale signs are:</a:t>
            </a:r>
          </a:p>
          <a:p>
            <a:pPr lvl="1"/>
            <a:r>
              <a:rPr lang="en-US"/>
              <a:t>Difficulty filling in the weaknesses of your preferred pole</a:t>
            </a:r>
          </a:p>
          <a:p>
            <a:pPr lvl="1"/>
            <a:r>
              <a:rPr lang="en-US"/>
              <a:t>Over-eagerness to point out the weaknesses of the opposing pole</a:t>
            </a:r>
          </a:p>
          <a:p>
            <a:pPr lvl="1"/>
            <a:r>
              <a:rPr lang="en-US"/>
              <a:t>Feeling a need to convert others to your position</a:t>
            </a:r>
          </a:p>
          <a:p>
            <a:pPr lvl="1"/>
            <a:r>
              <a:rPr lang="en-US"/>
              <a:t>Best antidote:  focus on a “4 quadrant view” instead of a debate </a:t>
            </a:r>
          </a:p>
          <a:p>
            <a:endParaRPr lang="en-US"/>
          </a:p>
        </p:txBody>
      </p:sp>
    </p:spTree>
    <p:extLst>
      <p:ext uri="{BB962C8B-B14F-4D97-AF65-F5344CB8AC3E}">
        <p14:creationId xmlns:p14="http://schemas.microsoft.com/office/powerpoint/2010/main" val="3581879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47D58-43F7-4803-BFC4-87853A49CB61}"/>
              </a:ext>
            </a:extLst>
          </p:cNvPr>
          <p:cNvSpPr>
            <a:spLocks noGrp="1"/>
          </p:cNvSpPr>
          <p:nvPr>
            <p:ph type="title"/>
          </p:nvPr>
        </p:nvSpPr>
        <p:spPr/>
        <p:txBody>
          <a:bodyPr/>
          <a:lstStyle/>
          <a:p>
            <a:r>
              <a:rPr lang="en-US"/>
              <a:t>Applying Polarity Management </a:t>
            </a:r>
          </a:p>
        </p:txBody>
      </p:sp>
      <p:sp>
        <p:nvSpPr>
          <p:cNvPr id="3" name="Content Placeholder 2">
            <a:extLst>
              <a:ext uri="{FF2B5EF4-FFF2-40B4-BE49-F238E27FC236}">
                <a16:creationId xmlns:a16="http://schemas.microsoft.com/office/drawing/2014/main" id="{934FC650-8AE0-4A99-A744-D7CD8B3EFB48}"/>
              </a:ext>
            </a:extLst>
          </p:cNvPr>
          <p:cNvSpPr>
            <a:spLocks noGrp="1"/>
          </p:cNvSpPr>
          <p:nvPr>
            <p:ph idx="1"/>
          </p:nvPr>
        </p:nvSpPr>
        <p:spPr/>
        <p:txBody>
          <a:bodyPr/>
          <a:lstStyle/>
          <a:p>
            <a:r>
              <a:rPr lang="en-US"/>
              <a:t>Take a minute as a coalition team to identify any polarities that your coalition might be facing, such as:</a:t>
            </a:r>
          </a:p>
          <a:p>
            <a:pPr lvl="1"/>
            <a:r>
              <a:rPr lang="en-US"/>
              <a:t>Stability/structure vs. flexibility/fluidity </a:t>
            </a:r>
          </a:p>
          <a:p>
            <a:pPr lvl="1"/>
            <a:r>
              <a:rPr lang="en-US"/>
              <a:t>Distributed leadership vs. centralized decision making</a:t>
            </a:r>
          </a:p>
          <a:p>
            <a:pPr lvl="1"/>
            <a:r>
              <a:rPr lang="en-US"/>
              <a:t>Individual interests vs. community needs</a:t>
            </a:r>
          </a:p>
          <a:p>
            <a:r>
              <a:rPr lang="en-US"/>
              <a:t>Work through a polarity map to fill in all quadrants and identify potential ways to manage the polarity</a:t>
            </a:r>
          </a:p>
          <a:p>
            <a:pPr lvl="1"/>
            <a:endParaRPr lang="en-US"/>
          </a:p>
        </p:txBody>
      </p:sp>
    </p:spTree>
    <p:extLst>
      <p:ext uri="{BB962C8B-B14F-4D97-AF65-F5344CB8AC3E}">
        <p14:creationId xmlns:p14="http://schemas.microsoft.com/office/powerpoint/2010/main" val="204832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5F356-F6F7-4F7F-883D-EF7171D8E0FE}"/>
              </a:ext>
            </a:extLst>
          </p:cNvPr>
          <p:cNvSpPr>
            <a:spLocks noGrp="1"/>
          </p:cNvSpPr>
          <p:nvPr>
            <p:ph type="title"/>
          </p:nvPr>
        </p:nvSpPr>
        <p:spPr/>
        <p:txBody>
          <a:bodyPr/>
          <a:lstStyle/>
          <a:p>
            <a:r>
              <a:rPr lang="en-US"/>
              <a:t>Gallery Walk Share Out</a:t>
            </a:r>
          </a:p>
        </p:txBody>
      </p:sp>
      <p:sp>
        <p:nvSpPr>
          <p:cNvPr id="3" name="Content Placeholder 2">
            <a:extLst>
              <a:ext uri="{FF2B5EF4-FFF2-40B4-BE49-F238E27FC236}">
                <a16:creationId xmlns:a16="http://schemas.microsoft.com/office/drawing/2014/main" id="{D5F39834-ACB1-43B0-B4A5-11735DD102D2}"/>
              </a:ext>
            </a:extLst>
          </p:cNvPr>
          <p:cNvSpPr>
            <a:spLocks noGrp="1"/>
          </p:cNvSpPr>
          <p:nvPr>
            <p:ph idx="1"/>
          </p:nvPr>
        </p:nvSpPr>
        <p:spPr/>
        <p:txBody>
          <a:bodyPr/>
          <a:lstStyle/>
          <a:p>
            <a:r>
              <a:rPr lang="en-US"/>
              <a:t>One person stays as an ambassador to explain the map to visitors, others go visit other tables</a:t>
            </a:r>
          </a:p>
          <a:p>
            <a:r>
              <a:rPr lang="en-US"/>
              <a:t>Ambassador takes a few minutes to explain overall conversation</a:t>
            </a:r>
          </a:p>
          <a:p>
            <a:r>
              <a:rPr lang="en-US"/>
              <a:t>Visitors share insights and additional solutions via sticky notes</a:t>
            </a:r>
          </a:p>
          <a:p>
            <a:r>
              <a:rPr lang="en-US"/>
              <a:t>Photograph your final map to share with your team</a:t>
            </a:r>
          </a:p>
          <a:p>
            <a:r>
              <a:rPr lang="en-US"/>
              <a:t>Bonus:  Upload to Civic Network</a:t>
            </a:r>
          </a:p>
          <a:p>
            <a:endParaRPr lang="en-US"/>
          </a:p>
        </p:txBody>
      </p:sp>
    </p:spTree>
    <p:extLst>
      <p:ext uri="{BB962C8B-B14F-4D97-AF65-F5344CB8AC3E}">
        <p14:creationId xmlns:p14="http://schemas.microsoft.com/office/powerpoint/2010/main" val="1410926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8B5E5-CBBA-492B-9301-6E8248404CCF}"/>
              </a:ext>
            </a:extLst>
          </p:cNvPr>
          <p:cNvSpPr>
            <a:spLocks noGrp="1"/>
          </p:cNvSpPr>
          <p:nvPr>
            <p:ph type="title"/>
          </p:nvPr>
        </p:nvSpPr>
        <p:spPr/>
        <p:txBody>
          <a:bodyPr/>
          <a:lstStyle/>
          <a:p>
            <a:r>
              <a:rPr lang="en-US"/>
              <a:t>Assessing Collaborative Capacity</a:t>
            </a:r>
          </a:p>
        </p:txBody>
      </p:sp>
      <p:sp>
        <p:nvSpPr>
          <p:cNvPr id="3" name="Text Placeholder 2">
            <a:extLst>
              <a:ext uri="{FF2B5EF4-FFF2-40B4-BE49-F238E27FC236}">
                <a16:creationId xmlns:a16="http://schemas.microsoft.com/office/drawing/2014/main" id="{4D014F75-4311-4B22-BA67-443A3070AFB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27739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Community Learning Model</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09754" y="1914525"/>
            <a:ext cx="4351338" cy="4351338"/>
          </a:xfrm>
        </p:spPr>
      </p:pic>
      <p:sp>
        <p:nvSpPr>
          <p:cNvPr id="7" name="Content Placeholder 6"/>
          <p:cNvSpPr>
            <a:spLocks noGrp="1"/>
          </p:cNvSpPr>
          <p:nvPr>
            <p:ph sz="half" idx="2"/>
          </p:nvPr>
        </p:nvSpPr>
        <p:spPr>
          <a:xfrm>
            <a:off x="5728996" y="1825625"/>
            <a:ext cx="5624804" cy="4351338"/>
          </a:xfrm>
        </p:spPr>
        <p:txBody>
          <a:bodyPr vert="horz" lIns="91440" tIns="45720" rIns="91440" bIns="45720" rtlCol="0" anchor="t">
            <a:normAutofit fontScale="92500" lnSpcReduction="10000"/>
          </a:bodyPr>
          <a:lstStyle/>
          <a:p>
            <a:r>
              <a:rPr lang="en-US"/>
              <a:t>Synthesis of research on effective teams and collaboratives</a:t>
            </a:r>
          </a:p>
          <a:p>
            <a:pPr marL="0" indent="0">
              <a:buNone/>
            </a:pPr>
            <a:endParaRPr lang="en-US"/>
          </a:p>
          <a:p>
            <a:r>
              <a:rPr lang="en-US"/>
              <a:t>Correlation between the quality of process and quality of population outcomes</a:t>
            </a:r>
          </a:p>
          <a:p>
            <a:pPr marL="0" indent="0">
              <a:buNone/>
            </a:pPr>
            <a:endParaRPr lang="en-US"/>
          </a:p>
          <a:p>
            <a:r>
              <a:rPr lang="en-US"/>
              <a:t>Provides a way to think about the ongoing work of creating collective impact through continuous improvement</a:t>
            </a:r>
          </a:p>
        </p:txBody>
      </p:sp>
    </p:spTree>
    <p:extLst>
      <p:ext uri="{BB962C8B-B14F-4D97-AF65-F5344CB8AC3E}">
        <p14:creationId xmlns:p14="http://schemas.microsoft.com/office/powerpoint/2010/main" val="738733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1580-C863-4A00-8E5F-4F7F1A4E03AB}"/>
              </a:ext>
            </a:extLst>
          </p:cNvPr>
          <p:cNvSpPr>
            <a:spLocks noGrp="1"/>
          </p:cNvSpPr>
          <p:nvPr>
            <p:ph type="title"/>
          </p:nvPr>
        </p:nvSpPr>
        <p:spPr/>
        <p:txBody>
          <a:bodyPr/>
          <a:lstStyle/>
          <a:p>
            <a:r>
              <a:rPr lang="en-US"/>
              <a:t>4 Layers of Complex Collaboration</a:t>
            </a:r>
          </a:p>
        </p:txBody>
      </p:sp>
      <p:graphicFrame>
        <p:nvGraphicFramePr>
          <p:cNvPr id="4" name="Table 4">
            <a:extLst>
              <a:ext uri="{FF2B5EF4-FFF2-40B4-BE49-F238E27FC236}">
                <a16:creationId xmlns:a16="http://schemas.microsoft.com/office/drawing/2014/main" id="{82312312-838B-483E-880C-322881C355A8}"/>
              </a:ext>
            </a:extLst>
          </p:cNvPr>
          <p:cNvGraphicFramePr>
            <a:graphicFrameLocks noGrp="1"/>
          </p:cNvGraphicFramePr>
          <p:nvPr>
            <p:ph idx="1"/>
            <p:extLst>
              <p:ext uri="{D42A27DB-BD31-4B8C-83A1-F6EECF244321}">
                <p14:modId xmlns:p14="http://schemas.microsoft.com/office/powerpoint/2010/main" val="604821955"/>
              </p:ext>
            </p:extLst>
          </p:nvPr>
        </p:nvGraphicFramePr>
        <p:xfrm>
          <a:off x="1382713" y="1847850"/>
          <a:ext cx="9971086" cy="4328100"/>
        </p:xfrm>
        <a:graphic>
          <a:graphicData uri="http://schemas.openxmlformats.org/drawingml/2006/table">
            <a:tbl>
              <a:tblPr firstRow="1" bandRow="1">
                <a:tableStyleId>{5C22544A-7EE6-4342-B048-85BDC9FD1C3A}</a:tableStyleId>
              </a:tblPr>
              <a:tblGrid>
                <a:gridCol w="2619661">
                  <a:extLst>
                    <a:ext uri="{9D8B030D-6E8A-4147-A177-3AD203B41FA5}">
                      <a16:colId xmlns:a16="http://schemas.microsoft.com/office/drawing/2014/main" val="4273147342"/>
                    </a:ext>
                  </a:extLst>
                </a:gridCol>
                <a:gridCol w="7351425">
                  <a:extLst>
                    <a:ext uri="{9D8B030D-6E8A-4147-A177-3AD203B41FA5}">
                      <a16:colId xmlns:a16="http://schemas.microsoft.com/office/drawing/2014/main" val="3854781104"/>
                    </a:ext>
                  </a:extLst>
                </a:gridCol>
              </a:tblGrid>
              <a:tr h="547576">
                <a:tc>
                  <a:txBody>
                    <a:bodyPr/>
                    <a:lstStyle/>
                    <a:p>
                      <a:pPr algn="ctr"/>
                      <a:r>
                        <a:rPr lang="en-US"/>
                        <a:t>Level</a:t>
                      </a:r>
                    </a:p>
                  </a:txBody>
                  <a:tcPr/>
                </a:tc>
                <a:tc>
                  <a:txBody>
                    <a:bodyPr/>
                    <a:lstStyle/>
                    <a:p>
                      <a:pPr algn="ctr"/>
                      <a:r>
                        <a:rPr lang="en-US"/>
                        <a:t>Description</a:t>
                      </a:r>
                    </a:p>
                  </a:txBody>
                  <a:tcPr/>
                </a:tc>
                <a:extLst>
                  <a:ext uri="{0D108BD9-81ED-4DB2-BD59-A6C34878D82A}">
                    <a16:rowId xmlns:a16="http://schemas.microsoft.com/office/drawing/2014/main" val="3580814535"/>
                  </a:ext>
                </a:extLst>
              </a:tr>
              <a:tr h="945131">
                <a:tc>
                  <a:txBody>
                    <a:bodyPr/>
                    <a:lstStyle/>
                    <a:p>
                      <a:pPr algn="ctr"/>
                      <a:r>
                        <a:rPr lang="en-US" sz="2400"/>
                        <a:t>Theoretical</a:t>
                      </a:r>
                    </a:p>
                  </a:txBody>
                  <a:tcPr anchor="ctr"/>
                </a:tc>
                <a:tc>
                  <a:txBody>
                    <a:bodyPr/>
                    <a:lstStyle/>
                    <a:p>
                      <a:pPr marL="285750" indent="-285750" algn="l">
                        <a:buFont typeface="Arial" panose="020B0604020202020204" pitchFamily="34" charset="0"/>
                        <a:buChar char="•"/>
                      </a:pPr>
                      <a:r>
                        <a:rPr lang="en-US" sz="2400"/>
                        <a:t>Relates to underlying principles and theories that explain why we believe things happen the way they do</a:t>
                      </a:r>
                    </a:p>
                  </a:txBody>
                  <a:tcPr/>
                </a:tc>
                <a:extLst>
                  <a:ext uri="{0D108BD9-81ED-4DB2-BD59-A6C34878D82A}">
                    <a16:rowId xmlns:a16="http://schemas.microsoft.com/office/drawing/2014/main" val="202134249"/>
                  </a:ext>
                </a:extLst>
              </a:tr>
              <a:tr h="945131">
                <a:tc>
                  <a:txBody>
                    <a:bodyPr/>
                    <a:lstStyle/>
                    <a:p>
                      <a:pPr algn="ctr"/>
                      <a:r>
                        <a:rPr lang="en-US" sz="2400"/>
                        <a:t>Strategic</a:t>
                      </a:r>
                    </a:p>
                  </a:txBody>
                  <a:tcPr anchor="ctr"/>
                </a:tc>
                <a:tc>
                  <a:txBody>
                    <a:bodyPr/>
                    <a:lstStyle/>
                    <a:p>
                      <a:pPr marL="285750" indent="-285750" algn="l">
                        <a:buFont typeface="Arial" panose="020B0604020202020204" pitchFamily="34" charset="0"/>
                        <a:buChar char="•"/>
                      </a:pPr>
                      <a:r>
                        <a:rPr lang="en-US" sz="2400"/>
                        <a:t>Relates to intentional efforts to organize actions in a way that achieves desired results</a:t>
                      </a:r>
                    </a:p>
                  </a:txBody>
                  <a:tcPr/>
                </a:tc>
                <a:extLst>
                  <a:ext uri="{0D108BD9-81ED-4DB2-BD59-A6C34878D82A}">
                    <a16:rowId xmlns:a16="http://schemas.microsoft.com/office/drawing/2014/main" val="3730616039"/>
                  </a:ext>
                </a:extLst>
              </a:tr>
              <a:tr h="945131">
                <a:tc>
                  <a:txBody>
                    <a:bodyPr/>
                    <a:lstStyle/>
                    <a:p>
                      <a:pPr algn="ctr"/>
                      <a:r>
                        <a:rPr lang="en-US" sz="2400"/>
                        <a:t>Tactical</a:t>
                      </a:r>
                    </a:p>
                  </a:txBody>
                  <a:tcPr anchor="ctr"/>
                </a:tc>
                <a:tc>
                  <a:txBody>
                    <a:bodyPr/>
                    <a:lstStyle/>
                    <a:p>
                      <a:pPr marL="285750" indent="-285750" algn="l">
                        <a:buFont typeface="Arial" panose="020B0604020202020204" pitchFamily="34" charset="0"/>
                        <a:buChar char="•"/>
                      </a:pPr>
                      <a:r>
                        <a:rPr lang="en-US" sz="2400"/>
                        <a:t>Relates to specific actions and concrete activities</a:t>
                      </a:r>
                    </a:p>
                  </a:txBody>
                  <a:tcPr/>
                </a:tc>
                <a:extLst>
                  <a:ext uri="{0D108BD9-81ED-4DB2-BD59-A6C34878D82A}">
                    <a16:rowId xmlns:a16="http://schemas.microsoft.com/office/drawing/2014/main" val="2993957631"/>
                  </a:ext>
                </a:extLst>
              </a:tr>
              <a:tr h="945131">
                <a:tc>
                  <a:txBody>
                    <a:bodyPr/>
                    <a:lstStyle/>
                    <a:p>
                      <a:pPr algn="ctr"/>
                      <a:r>
                        <a:rPr lang="en-US" sz="2400"/>
                        <a:t>Emotional</a:t>
                      </a:r>
                    </a:p>
                  </a:txBody>
                  <a:tcPr anchor="ctr"/>
                </a:tc>
                <a:tc>
                  <a:txBody>
                    <a:bodyPr/>
                    <a:lstStyle/>
                    <a:p>
                      <a:pPr marL="285750" indent="-285750" algn="l">
                        <a:buFont typeface="Arial" panose="020B0604020202020204" pitchFamily="34" charset="0"/>
                        <a:buChar char="•"/>
                      </a:pPr>
                      <a:r>
                        <a:rPr lang="en-US" sz="2400"/>
                        <a:t>Relates to the personal experience of the work and the relationships involved</a:t>
                      </a:r>
                    </a:p>
                  </a:txBody>
                  <a:tcPr/>
                </a:tc>
                <a:extLst>
                  <a:ext uri="{0D108BD9-81ED-4DB2-BD59-A6C34878D82A}">
                    <a16:rowId xmlns:a16="http://schemas.microsoft.com/office/drawing/2014/main" val="359744985"/>
                  </a:ext>
                </a:extLst>
              </a:tr>
            </a:tbl>
          </a:graphicData>
        </a:graphic>
      </p:graphicFrame>
    </p:spTree>
    <p:extLst>
      <p:ext uri="{BB962C8B-B14F-4D97-AF65-F5344CB8AC3E}">
        <p14:creationId xmlns:p14="http://schemas.microsoft.com/office/powerpoint/2010/main" val="3217732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734258-29A3-485F-8D0A-683A3D58F301}"/>
              </a:ext>
            </a:extLst>
          </p:cNvPr>
          <p:cNvPicPr>
            <a:picLocks noChangeAspect="1"/>
          </p:cNvPicPr>
          <p:nvPr/>
        </p:nvPicPr>
        <p:blipFill>
          <a:blip r:embed="rId3"/>
          <a:stretch>
            <a:fillRect/>
          </a:stretch>
        </p:blipFill>
        <p:spPr>
          <a:xfrm>
            <a:off x="1661529" y="595719"/>
            <a:ext cx="8421469" cy="5666562"/>
          </a:xfrm>
          <a:prstGeom prst="rect">
            <a:avLst/>
          </a:prstGeom>
        </p:spPr>
      </p:pic>
      <p:sp>
        <p:nvSpPr>
          <p:cNvPr id="8" name="Arrow: Right 7">
            <a:extLst>
              <a:ext uri="{FF2B5EF4-FFF2-40B4-BE49-F238E27FC236}">
                <a16:creationId xmlns:a16="http://schemas.microsoft.com/office/drawing/2014/main" id="{09C08A64-3C68-441C-BA8F-A403B75005AC}"/>
              </a:ext>
            </a:extLst>
          </p:cNvPr>
          <p:cNvSpPr/>
          <p:nvPr/>
        </p:nvSpPr>
        <p:spPr>
          <a:xfrm rot="5400000">
            <a:off x="3667328" y="916732"/>
            <a:ext cx="642025" cy="581328"/>
          </a:xfrm>
          <a:custGeom>
            <a:avLst/>
            <a:gdLst>
              <a:gd name="connsiteX0" fmla="*/ 0 w 642025"/>
              <a:gd name="connsiteY0" fmla="*/ 145332 h 581328"/>
              <a:gd name="connsiteX1" fmla="*/ 351361 w 642025"/>
              <a:gd name="connsiteY1" fmla="*/ 145332 h 581328"/>
              <a:gd name="connsiteX2" fmla="*/ 351361 w 642025"/>
              <a:gd name="connsiteY2" fmla="*/ 0 h 581328"/>
              <a:gd name="connsiteX3" fmla="*/ 642025 w 642025"/>
              <a:gd name="connsiteY3" fmla="*/ 290664 h 581328"/>
              <a:gd name="connsiteX4" fmla="*/ 351361 w 642025"/>
              <a:gd name="connsiteY4" fmla="*/ 581328 h 581328"/>
              <a:gd name="connsiteX5" fmla="*/ 351361 w 642025"/>
              <a:gd name="connsiteY5" fmla="*/ 435996 h 581328"/>
              <a:gd name="connsiteX6" fmla="*/ 0 w 642025"/>
              <a:gd name="connsiteY6" fmla="*/ 435996 h 581328"/>
              <a:gd name="connsiteX7" fmla="*/ 0 w 642025"/>
              <a:gd name="connsiteY7" fmla="*/ 145332 h 5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025" h="581328" fill="none" extrusionOk="0">
                <a:moveTo>
                  <a:pt x="0" y="145332"/>
                </a:moveTo>
                <a:cubicBezTo>
                  <a:pt x="135659" y="123475"/>
                  <a:pt x="248393" y="180645"/>
                  <a:pt x="351361" y="145332"/>
                </a:cubicBezTo>
                <a:cubicBezTo>
                  <a:pt x="336327" y="91520"/>
                  <a:pt x="352681" y="41332"/>
                  <a:pt x="351361" y="0"/>
                </a:cubicBezTo>
                <a:cubicBezTo>
                  <a:pt x="502956" y="104388"/>
                  <a:pt x="549937" y="249302"/>
                  <a:pt x="642025" y="290664"/>
                </a:cubicBezTo>
                <a:cubicBezTo>
                  <a:pt x="538479" y="422670"/>
                  <a:pt x="408588" y="492220"/>
                  <a:pt x="351361" y="581328"/>
                </a:cubicBezTo>
                <a:cubicBezTo>
                  <a:pt x="349960" y="524940"/>
                  <a:pt x="364322" y="472533"/>
                  <a:pt x="351361" y="435996"/>
                </a:cubicBezTo>
                <a:cubicBezTo>
                  <a:pt x="203423" y="455239"/>
                  <a:pt x="166580" y="404362"/>
                  <a:pt x="0" y="435996"/>
                </a:cubicBezTo>
                <a:cubicBezTo>
                  <a:pt x="-21939" y="335207"/>
                  <a:pt x="11856" y="232901"/>
                  <a:pt x="0" y="145332"/>
                </a:cubicBezTo>
                <a:close/>
              </a:path>
              <a:path w="642025" h="581328" stroke="0" extrusionOk="0">
                <a:moveTo>
                  <a:pt x="0" y="145332"/>
                </a:moveTo>
                <a:cubicBezTo>
                  <a:pt x="127875" y="121040"/>
                  <a:pt x="185251" y="175773"/>
                  <a:pt x="351361" y="145332"/>
                </a:cubicBezTo>
                <a:cubicBezTo>
                  <a:pt x="340165" y="90644"/>
                  <a:pt x="354183" y="54303"/>
                  <a:pt x="351361" y="0"/>
                </a:cubicBezTo>
                <a:cubicBezTo>
                  <a:pt x="503248" y="108436"/>
                  <a:pt x="573085" y="237459"/>
                  <a:pt x="642025" y="290664"/>
                </a:cubicBezTo>
                <a:cubicBezTo>
                  <a:pt x="544491" y="441097"/>
                  <a:pt x="444644" y="451438"/>
                  <a:pt x="351361" y="581328"/>
                </a:cubicBezTo>
                <a:cubicBezTo>
                  <a:pt x="344558" y="548578"/>
                  <a:pt x="363611" y="490747"/>
                  <a:pt x="351361" y="435996"/>
                </a:cubicBezTo>
                <a:cubicBezTo>
                  <a:pt x="221528" y="443964"/>
                  <a:pt x="149406" y="420376"/>
                  <a:pt x="0" y="435996"/>
                </a:cubicBezTo>
                <a:cubicBezTo>
                  <a:pt x="-114" y="351308"/>
                  <a:pt x="18759" y="222163"/>
                  <a:pt x="0" y="145332"/>
                </a:cubicBezTo>
                <a:close/>
              </a:path>
            </a:pathLst>
          </a:custGeom>
          <a:ln>
            <a:extLst>
              <a:ext uri="{C807C97D-BFC1-408E-A445-0C87EB9F89A2}">
                <ask:lineSketchStyleProps xmlns:ask="http://schemas.microsoft.com/office/drawing/2018/sketchyshapes" xmlns="" sd="3305215971">
                  <a:prstGeom prst="rightArrow">
                    <a:avLst/>
                  </a:prstGeom>
                  <ask:type>
                    <ask:lineSketchScribble/>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219A307-A313-45E0-BB18-8FC5E03179A7}"/>
              </a:ext>
            </a:extLst>
          </p:cNvPr>
          <p:cNvSpPr/>
          <p:nvPr/>
        </p:nvSpPr>
        <p:spPr>
          <a:xfrm>
            <a:off x="4413115" y="2002988"/>
            <a:ext cx="642025" cy="581328"/>
          </a:xfrm>
          <a:custGeom>
            <a:avLst/>
            <a:gdLst>
              <a:gd name="connsiteX0" fmla="*/ 0 w 642025"/>
              <a:gd name="connsiteY0" fmla="*/ 145332 h 581328"/>
              <a:gd name="connsiteX1" fmla="*/ 351361 w 642025"/>
              <a:gd name="connsiteY1" fmla="*/ 145332 h 581328"/>
              <a:gd name="connsiteX2" fmla="*/ 351361 w 642025"/>
              <a:gd name="connsiteY2" fmla="*/ 0 h 581328"/>
              <a:gd name="connsiteX3" fmla="*/ 642025 w 642025"/>
              <a:gd name="connsiteY3" fmla="*/ 290664 h 581328"/>
              <a:gd name="connsiteX4" fmla="*/ 351361 w 642025"/>
              <a:gd name="connsiteY4" fmla="*/ 581328 h 581328"/>
              <a:gd name="connsiteX5" fmla="*/ 351361 w 642025"/>
              <a:gd name="connsiteY5" fmla="*/ 435996 h 581328"/>
              <a:gd name="connsiteX6" fmla="*/ 0 w 642025"/>
              <a:gd name="connsiteY6" fmla="*/ 435996 h 581328"/>
              <a:gd name="connsiteX7" fmla="*/ 0 w 642025"/>
              <a:gd name="connsiteY7" fmla="*/ 145332 h 58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025" h="581328" fill="none" extrusionOk="0">
                <a:moveTo>
                  <a:pt x="0" y="145332"/>
                </a:moveTo>
                <a:cubicBezTo>
                  <a:pt x="136075" y="153616"/>
                  <a:pt x="235730" y="154526"/>
                  <a:pt x="351361" y="145332"/>
                </a:cubicBezTo>
                <a:cubicBezTo>
                  <a:pt x="350449" y="106854"/>
                  <a:pt x="357256" y="37974"/>
                  <a:pt x="351361" y="0"/>
                </a:cubicBezTo>
                <a:cubicBezTo>
                  <a:pt x="456456" y="103757"/>
                  <a:pt x="520825" y="143458"/>
                  <a:pt x="642025" y="290664"/>
                </a:cubicBezTo>
                <a:cubicBezTo>
                  <a:pt x="533571" y="416560"/>
                  <a:pt x="443053" y="499002"/>
                  <a:pt x="351361" y="581328"/>
                </a:cubicBezTo>
                <a:cubicBezTo>
                  <a:pt x="353411" y="509092"/>
                  <a:pt x="351033" y="481869"/>
                  <a:pt x="351361" y="435996"/>
                </a:cubicBezTo>
                <a:cubicBezTo>
                  <a:pt x="267865" y="425363"/>
                  <a:pt x="109259" y="439006"/>
                  <a:pt x="0" y="435996"/>
                </a:cubicBezTo>
                <a:cubicBezTo>
                  <a:pt x="4284" y="364845"/>
                  <a:pt x="-14234" y="211089"/>
                  <a:pt x="0" y="145332"/>
                </a:cubicBezTo>
                <a:close/>
              </a:path>
              <a:path w="642025" h="581328" stroke="0" extrusionOk="0">
                <a:moveTo>
                  <a:pt x="0" y="145332"/>
                </a:moveTo>
                <a:cubicBezTo>
                  <a:pt x="114818" y="148576"/>
                  <a:pt x="203484" y="158581"/>
                  <a:pt x="351361" y="145332"/>
                </a:cubicBezTo>
                <a:cubicBezTo>
                  <a:pt x="353774" y="74322"/>
                  <a:pt x="356510" y="52918"/>
                  <a:pt x="351361" y="0"/>
                </a:cubicBezTo>
                <a:cubicBezTo>
                  <a:pt x="457233" y="101426"/>
                  <a:pt x="591137" y="220354"/>
                  <a:pt x="642025" y="290664"/>
                </a:cubicBezTo>
                <a:cubicBezTo>
                  <a:pt x="497541" y="410857"/>
                  <a:pt x="501023" y="455734"/>
                  <a:pt x="351361" y="581328"/>
                </a:cubicBezTo>
                <a:cubicBezTo>
                  <a:pt x="345871" y="534435"/>
                  <a:pt x="353013" y="471424"/>
                  <a:pt x="351361" y="435996"/>
                </a:cubicBezTo>
                <a:cubicBezTo>
                  <a:pt x="253447" y="422624"/>
                  <a:pt x="174013" y="429963"/>
                  <a:pt x="0" y="435996"/>
                </a:cubicBezTo>
                <a:cubicBezTo>
                  <a:pt x="10848" y="342810"/>
                  <a:pt x="3003" y="290536"/>
                  <a:pt x="0" y="145332"/>
                </a:cubicBezTo>
                <a:close/>
              </a:path>
            </a:pathLst>
          </a:custGeom>
          <a:ln>
            <a:extLst>
              <a:ext uri="{C807C97D-BFC1-408E-A445-0C87EB9F89A2}">
                <ask:lineSketchStyleProps xmlns:ask="http://schemas.microsoft.com/office/drawing/2018/sketchyshapes" xmlns="" sd="3333067748">
                  <a:prstGeom prst="rightArrow">
                    <a:avLst/>
                  </a:prstGeom>
                  <ask:type>
                    <ask:lineSketchFreehan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29A2B60-8153-471D-B62C-4BA7C968A89F}"/>
              </a:ext>
            </a:extLst>
          </p:cNvPr>
          <p:cNvSpPr/>
          <p:nvPr/>
        </p:nvSpPr>
        <p:spPr>
          <a:xfrm>
            <a:off x="6605081" y="1626369"/>
            <a:ext cx="1825557" cy="1428116"/>
          </a:xfrm>
          <a:custGeom>
            <a:avLst/>
            <a:gdLst>
              <a:gd name="connsiteX0" fmla="*/ 0 w 1825557"/>
              <a:gd name="connsiteY0" fmla="*/ 714058 h 1428116"/>
              <a:gd name="connsiteX1" fmla="*/ 912779 w 1825557"/>
              <a:gd name="connsiteY1" fmla="*/ 0 h 1428116"/>
              <a:gd name="connsiteX2" fmla="*/ 1825558 w 1825557"/>
              <a:gd name="connsiteY2" fmla="*/ 714058 h 1428116"/>
              <a:gd name="connsiteX3" fmla="*/ 912779 w 1825557"/>
              <a:gd name="connsiteY3" fmla="*/ 1428116 h 1428116"/>
              <a:gd name="connsiteX4" fmla="*/ 0 w 1825557"/>
              <a:gd name="connsiteY4" fmla="*/ 714058 h 142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557" h="1428116" extrusionOk="0">
                <a:moveTo>
                  <a:pt x="0" y="714058"/>
                </a:moveTo>
                <a:cubicBezTo>
                  <a:pt x="6478" y="270964"/>
                  <a:pt x="457379" y="39241"/>
                  <a:pt x="912779" y="0"/>
                </a:cubicBezTo>
                <a:cubicBezTo>
                  <a:pt x="1370009" y="-17727"/>
                  <a:pt x="1857176" y="208832"/>
                  <a:pt x="1825558" y="714058"/>
                </a:cubicBezTo>
                <a:cubicBezTo>
                  <a:pt x="1914883" y="1049379"/>
                  <a:pt x="1377433" y="1528665"/>
                  <a:pt x="912779" y="1428116"/>
                </a:cubicBezTo>
                <a:cubicBezTo>
                  <a:pt x="392472" y="1481295"/>
                  <a:pt x="54663" y="1060342"/>
                  <a:pt x="0" y="714058"/>
                </a:cubicBezTo>
                <a:close/>
              </a:path>
            </a:pathLst>
          </a:custGeom>
          <a:noFill/>
          <a:ln w="57150">
            <a:solidFill>
              <a:schemeClr val="accent2"/>
            </a:solidFill>
            <a:extLst>
              <a:ext uri="{C807C97D-BFC1-408E-A445-0C87EB9F89A2}">
                <ask:lineSketchStyleProps xmlns:ask="http://schemas.microsoft.com/office/drawing/2018/sketchyshapes" xmlns="" sd="426649898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3B177FE0-6EAD-4024-9954-0A59B8AC76B3}"/>
              </a:ext>
            </a:extLst>
          </p:cNvPr>
          <p:cNvGrpSpPr/>
          <p:nvPr/>
        </p:nvGrpSpPr>
        <p:grpSpPr>
          <a:xfrm>
            <a:off x="4959484" y="2995182"/>
            <a:ext cx="5060001" cy="3267099"/>
            <a:chOff x="4959484" y="2995182"/>
            <a:chExt cx="5060001" cy="3267099"/>
          </a:xfrm>
        </p:grpSpPr>
        <p:sp>
          <p:nvSpPr>
            <p:cNvPr id="12" name="Oval 11">
              <a:extLst>
                <a:ext uri="{FF2B5EF4-FFF2-40B4-BE49-F238E27FC236}">
                  <a16:creationId xmlns:a16="http://schemas.microsoft.com/office/drawing/2014/main" id="{65C96C60-A43A-4A11-BA59-FE8C69452D81}"/>
                </a:ext>
              </a:extLst>
            </p:cNvPr>
            <p:cNvSpPr/>
            <p:nvPr/>
          </p:nvSpPr>
          <p:spPr>
            <a:xfrm>
              <a:off x="4959484" y="2995182"/>
              <a:ext cx="1825557" cy="1428116"/>
            </a:xfrm>
            <a:custGeom>
              <a:avLst/>
              <a:gdLst>
                <a:gd name="connsiteX0" fmla="*/ 0 w 1825557"/>
                <a:gd name="connsiteY0" fmla="*/ 714058 h 1428116"/>
                <a:gd name="connsiteX1" fmla="*/ 912779 w 1825557"/>
                <a:gd name="connsiteY1" fmla="*/ 0 h 1428116"/>
                <a:gd name="connsiteX2" fmla="*/ 1825558 w 1825557"/>
                <a:gd name="connsiteY2" fmla="*/ 714058 h 1428116"/>
                <a:gd name="connsiteX3" fmla="*/ 912779 w 1825557"/>
                <a:gd name="connsiteY3" fmla="*/ 1428116 h 1428116"/>
                <a:gd name="connsiteX4" fmla="*/ 0 w 1825557"/>
                <a:gd name="connsiteY4" fmla="*/ 714058 h 142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557" h="1428116" extrusionOk="0">
                  <a:moveTo>
                    <a:pt x="0" y="714058"/>
                  </a:moveTo>
                  <a:cubicBezTo>
                    <a:pt x="6478" y="270964"/>
                    <a:pt x="457379" y="39241"/>
                    <a:pt x="912779" y="0"/>
                  </a:cubicBezTo>
                  <a:cubicBezTo>
                    <a:pt x="1370009" y="-17727"/>
                    <a:pt x="1857176" y="208832"/>
                    <a:pt x="1825558" y="714058"/>
                  </a:cubicBezTo>
                  <a:cubicBezTo>
                    <a:pt x="1914883" y="1049379"/>
                    <a:pt x="1377433" y="1528665"/>
                    <a:pt x="912779" y="1428116"/>
                  </a:cubicBezTo>
                  <a:cubicBezTo>
                    <a:pt x="392472" y="1481295"/>
                    <a:pt x="54663" y="1060342"/>
                    <a:pt x="0" y="714058"/>
                  </a:cubicBezTo>
                  <a:close/>
                </a:path>
              </a:pathLst>
            </a:custGeom>
            <a:noFill/>
            <a:ln w="57150">
              <a:solidFill>
                <a:schemeClr val="accent2"/>
              </a:solidFill>
              <a:extLst>
                <a:ext uri="{C807C97D-BFC1-408E-A445-0C87EB9F89A2}">
                  <ask:lineSketchStyleProps xmlns:ask="http://schemas.microsoft.com/office/drawing/2018/sketchyshapes" xmlns="" sd="426649898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BF81D0-A149-42AC-B670-F012B44A5679}"/>
                </a:ext>
              </a:extLst>
            </p:cNvPr>
            <p:cNvSpPr/>
            <p:nvPr/>
          </p:nvSpPr>
          <p:spPr>
            <a:xfrm>
              <a:off x="5022991" y="5212658"/>
              <a:ext cx="1762049" cy="1049623"/>
            </a:xfrm>
            <a:custGeom>
              <a:avLst/>
              <a:gdLst>
                <a:gd name="connsiteX0" fmla="*/ 0 w 1762049"/>
                <a:gd name="connsiteY0" fmla="*/ 524812 h 1049623"/>
                <a:gd name="connsiteX1" fmla="*/ 881025 w 1762049"/>
                <a:gd name="connsiteY1" fmla="*/ 0 h 1049623"/>
                <a:gd name="connsiteX2" fmla="*/ 1762050 w 1762049"/>
                <a:gd name="connsiteY2" fmla="*/ 524812 h 1049623"/>
                <a:gd name="connsiteX3" fmla="*/ 881025 w 1762049"/>
                <a:gd name="connsiteY3" fmla="*/ 1049624 h 1049623"/>
                <a:gd name="connsiteX4" fmla="*/ 0 w 1762049"/>
                <a:gd name="connsiteY4" fmla="*/ 524812 h 1049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049" h="1049623" extrusionOk="0">
                  <a:moveTo>
                    <a:pt x="0" y="524812"/>
                  </a:moveTo>
                  <a:cubicBezTo>
                    <a:pt x="15462" y="118659"/>
                    <a:pt x="464834" y="56699"/>
                    <a:pt x="881025" y="0"/>
                  </a:cubicBezTo>
                  <a:cubicBezTo>
                    <a:pt x="1316847" y="-19191"/>
                    <a:pt x="1780648" y="169754"/>
                    <a:pt x="1762050" y="524812"/>
                  </a:cubicBezTo>
                  <a:cubicBezTo>
                    <a:pt x="1872524" y="741637"/>
                    <a:pt x="1331172" y="1142452"/>
                    <a:pt x="881025" y="1049624"/>
                  </a:cubicBezTo>
                  <a:cubicBezTo>
                    <a:pt x="386246" y="1076559"/>
                    <a:pt x="23796" y="793728"/>
                    <a:pt x="0" y="524812"/>
                  </a:cubicBezTo>
                  <a:close/>
                </a:path>
              </a:pathLst>
            </a:custGeom>
            <a:noFill/>
            <a:ln w="57150">
              <a:solidFill>
                <a:schemeClr val="accent2"/>
              </a:solidFill>
              <a:extLst>
                <a:ext uri="{C807C97D-BFC1-408E-A445-0C87EB9F89A2}">
                  <ask:lineSketchStyleProps xmlns:ask="http://schemas.microsoft.com/office/drawing/2018/sketchyshapes" xmlns="" sd="426649898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FE95E2C-0172-4D08-A91B-AD3E87E21F36}"/>
                </a:ext>
              </a:extLst>
            </p:cNvPr>
            <p:cNvSpPr/>
            <p:nvPr/>
          </p:nvSpPr>
          <p:spPr>
            <a:xfrm>
              <a:off x="8257437" y="4238470"/>
              <a:ext cx="1762048" cy="1140925"/>
            </a:xfrm>
            <a:custGeom>
              <a:avLst/>
              <a:gdLst>
                <a:gd name="connsiteX0" fmla="*/ 0 w 1762048"/>
                <a:gd name="connsiteY0" fmla="*/ 570463 h 1140925"/>
                <a:gd name="connsiteX1" fmla="*/ 881024 w 1762048"/>
                <a:gd name="connsiteY1" fmla="*/ 0 h 1140925"/>
                <a:gd name="connsiteX2" fmla="*/ 1762048 w 1762048"/>
                <a:gd name="connsiteY2" fmla="*/ 570463 h 1140925"/>
                <a:gd name="connsiteX3" fmla="*/ 881024 w 1762048"/>
                <a:gd name="connsiteY3" fmla="*/ 1140926 h 1140925"/>
                <a:gd name="connsiteX4" fmla="*/ 0 w 1762048"/>
                <a:gd name="connsiteY4" fmla="*/ 570463 h 1140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048" h="1140925" extrusionOk="0">
                  <a:moveTo>
                    <a:pt x="0" y="570463"/>
                  </a:moveTo>
                  <a:cubicBezTo>
                    <a:pt x="13014" y="157515"/>
                    <a:pt x="421291" y="21623"/>
                    <a:pt x="881024" y="0"/>
                  </a:cubicBezTo>
                  <a:cubicBezTo>
                    <a:pt x="1289714" y="-29449"/>
                    <a:pt x="1768062" y="234316"/>
                    <a:pt x="1762048" y="570463"/>
                  </a:cubicBezTo>
                  <a:cubicBezTo>
                    <a:pt x="1822193" y="845767"/>
                    <a:pt x="1363988" y="1150130"/>
                    <a:pt x="881024" y="1140926"/>
                  </a:cubicBezTo>
                  <a:cubicBezTo>
                    <a:pt x="390078" y="1155279"/>
                    <a:pt x="28287" y="860641"/>
                    <a:pt x="0" y="570463"/>
                  </a:cubicBezTo>
                  <a:close/>
                </a:path>
              </a:pathLst>
            </a:custGeom>
            <a:noFill/>
            <a:ln w="57150">
              <a:solidFill>
                <a:schemeClr val="accent2"/>
              </a:solidFill>
              <a:extLst>
                <a:ext uri="{C807C97D-BFC1-408E-A445-0C87EB9F89A2}">
                  <ask:lineSketchStyleProps xmlns:ask="http://schemas.microsoft.com/office/drawing/2018/sketchyshapes" xmlns="" sd="426649898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BF341328-B789-4660-8EE2-FC56A553BE04}"/>
              </a:ext>
            </a:extLst>
          </p:cNvPr>
          <p:cNvSpPr/>
          <p:nvPr/>
        </p:nvSpPr>
        <p:spPr>
          <a:xfrm>
            <a:off x="6542218" y="1217124"/>
            <a:ext cx="1277566" cy="622569"/>
          </a:xfrm>
          <a:custGeom>
            <a:avLst/>
            <a:gdLst>
              <a:gd name="connsiteX0" fmla="*/ 0 w 1277566"/>
              <a:gd name="connsiteY0" fmla="*/ 311285 h 622569"/>
              <a:gd name="connsiteX1" fmla="*/ 638783 w 1277566"/>
              <a:gd name="connsiteY1" fmla="*/ 0 h 622569"/>
              <a:gd name="connsiteX2" fmla="*/ 1277566 w 1277566"/>
              <a:gd name="connsiteY2" fmla="*/ 311285 h 622569"/>
              <a:gd name="connsiteX3" fmla="*/ 638783 w 1277566"/>
              <a:gd name="connsiteY3" fmla="*/ 622570 h 622569"/>
              <a:gd name="connsiteX4" fmla="*/ 0 w 1277566"/>
              <a:gd name="connsiteY4" fmla="*/ 311285 h 622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566" h="622569" fill="none" extrusionOk="0">
                <a:moveTo>
                  <a:pt x="0" y="311285"/>
                </a:moveTo>
                <a:cubicBezTo>
                  <a:pt x="42666" y="179822"/>
                  <a:pt x="217573" y="-36617"/>
                  <a:pt x="638783" y="0"/>
                </a:cubicBezTo>
                <a:cubicBezTo>
                  <a:pt x="1010128" y="33364"/>
                  <a:pt x="1271725" y="131185"/>
                  <a:pt x="1277566" y="311285"/>
                </a:cubicBezTo>
                <a:cubicBezTo>
                  <a:pt x="1212940" y="439774"/>
                  <a:pt x="940845" y="619653"/>
                  <a:pt x="638783" y="622570"/>
                </a:cubicBezTo>
                <a:cubicBezTo>
                  <a:pt x="283961" y="661421"/>
                  <a:pt x="11509" y="468919"/>
                  <a:pt x="0" y="311285"/>
                </a:cubicBezTo>
                <a:close/>
              </a:path>
              <a:path w="1277566" h="622569" stroke="0" extrusionOk="0">
                <a:moveTo>
                  <a:pt x="0" y="311285"/>
                </a:moveTo>
                <a:cubicBezTo>
                  <a:pt x="8471" y="75648"/>
                  <a:pt x="328354" y="34123"/>
                  <a:pt x="638783" y="0"/>
                </a:cubicBezTo>
                <a:cubicBezTo>
                  <a:pt x="970087" y="-8124"/>
                  <a:pt x="1281313" y="126230"/>
                  <a:pt x="1277566" y="311285"/>
                </a:cubicBezTo>
                <a:cubicBezTo>
                  <a:pt x="1336457" y="444277"/>
                  <a:pt x="964261" y="692164"/>
                  <a:pt x="638783" y="622570"/>
                </a:cubicBezTo>
                <a:cubicBezTo>
                  <a:pt x="279103" y="645198"/>
                  <a:pt x="16105" y="469038"/>
                  <a:pt x="0" y="311285"/>
                </a:cubicBezTo>
                <a:close/>
              </a:path>
            </a:pathLst>
          </a:custGeom>
          <a:solidFill>
            <a:srgbClr val="D8E6E7">
              <a:alpha val="49020"/>
            </a:srgbClr>
          </a:solidFill>
          <a:ln w="57150">
            <a:solidFill>
              <a:schemeClr val="accent1"/>
            </a:solidFill>
            <a:extLst>
              <a:ext uri="{C807C97D-BFC1-408E-A445-0C87EB9F89A2}">
                <ask:lineSketchStyleProps xmlns:ask="http://schemas.microsoft.com/office/drawing/2018/sketchyshapes" xmlns="" sd="4266498984">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82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9610-C082-4FE8-8B4B-BD3EF7ED8CA3}"/>
              </a:ext>
            </a:extLst>
          </p:cNvPr>
          <p:cNvSpPr>
            <a:spLocks noGrp="1"/>
          </p:cNvSpPr>
          <p:nvPr>
            <p:ph type="title"/>
          </p:nvPr>
        </p:nvSpPr>
        <p:spPr/>
        <p:txBody>
          <a:bodyPr/>
          <a:lstStyle/>
          <a:p>
            <a:r>
              <a:rPr lang="en-US"/>
              <a:t>Assessing Your Coalition’s Collaboration</a:t>
            </a:r>
          </a:p>
        </p:txBody>
      </p:sp>
      <p:sp>
        <p:nvSpPr>
          <p:cNvPr id="3" name="Content Placeholder 2">
            <a:extLst>
              <a:ext uri="{FF2B5EF4-FFF2-40B4-BE49-F238E27FC236}">
                <a16:creationId xmlns:a16="http://schemas.microsoft.com/office/drawing/2014/main" id="{0F7F89C8-B181-4120-80A1-F3AD7D292A06}"/>
              </a:ext>
            </a:extLst>
          </p:cNvPr>
          <p:cNvSpPr>
            <a:spLocks noGrp="1"/>
          </p:cNvSpPr>
          <p:nvPr>
            <p:ph idx="1"/>
          </p:nvPr>
        </p:nvSpPr>
        <p:spPr>
          <a:xfrm>
            <a:off x="1382485" y="2042403"/>
            <a:ext cx="9971314" cy="4351338"/>
          </a:xfrm>
        </p:spPr>
        <p:txBody>
          <a:bodyPr/>
          <a:lstStyle/>
          <a:p>
            <a:r>
              <a:rPr lang="en-US"/>
              <a:t>Assess your coalition</a:t>
            </a:r>
          </a:p>
          <a:p>
            <a:pPr lvl="1"/>
            <a:r>
              <a:rPr lang="en-US"/>
              <a:t>1 poster per group</a:t>
            </a:r>
          </a:p>
          <a:p>
            <a:pPr lvl="1"/>
            <a:r>
              <a:rPr lang="en-US"/>
              <a:t>2-3 coalitions per group</a:t>
            </a:r>
          </a:p>
          <a:p>
            <a:pPr lvl="1"/>
            <a:r>
              <a:rPr lang="en-US"/>
              <a:t>Use sticky notes (one color per coalition) to mark your scores</a:t>
            </a:r>
          </a:p>
          <a:p>
            <a:r>
              <a:rPr lang="en-US"/>
              <a:t>Discussion</a:t>
            </a:r>
          </a:p>
          <a:p>
            <a:pPr lvl="1"/>
            <a:r>
              <a:rPr lang="en-US"/>
              <a:t>Share with group members reasons why you evaluated yourself the way you did</a:t>
            </a:r>
          </a:p>
          <a:p>
            <a:pPr lvl="1"/>
            <a:r>
              <a:rPr lang="en-US"/>
              <a:t>Provide potential strategies for improvement to group members based on your coalition experience</a:t>
            </a:r>
          </a:p>
          <a:p>
            <a:r>
              <a:rPr lang="en-US"/>
              <a:t>Rotate</a:t>
            </a:r>
          </a:p>
        </p:txBody>
      </p:sp>
    </p:spTree>
    <p:extLst>
      <p:ext uri="{BB962C8B-B14F-4D97-AF65-F5344CB8AC3E}">
        <p14:creationId xmlns:p14="http://schemas.microsoft.com/office/powerpoint/2010/main" val="3224441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9A14-5845-4C4D-94EC-1B8802C418E7}"/>
              </a:ext>
            </a:extLst>
          </p:cNvPr>
          <p:cNvSpPr>
            <a:spLocks noGrp="1"/>
          </p:cNvSpPr>
          <p:nvPr>
            <p:ph type="title"/>
          </p:nvPr>
        </p:nvSpPr>
        <p:spPr/>
        <p:txBody>
          <a:bodyPr/>
          <a:lstStyle/>
          <a:p>
            <a:r>
              <a:rPr lang="en-US"/>
              <a:t>Tips for Evaluation</a:t>
            </a:r>
          </a:p>
        </p:txBody>
      </p:sp>
      <p:sp>
        <p:nvSpPr>
          <p:cNvPr id="3" name="Content Placeholder 2">
            <a:extLst>
              <a:ext uri="{FF2B5EF4-FFF2-40B4-BE49-F238E27FC236}">
                <a16:creationId xmlns:a16="http://schemas.microsoft.com/office/drawing/2014/main" id="{C4CD200D-5561-4E27-99C2-4BC6FAE58EC9}"/>
              </a:ext>
            </a:extLst>
          </p:cNvPr>
          <p:cNvSpPr>
            <a:spLocks noGrp="1"/>
          </p:cNvSpPr>
          <p:nvPr>
            <p:ph idx="1"/>
          </p:nvPr>
        </p:nvSpPr>
        <p:spPr/>
        <p:txBody>
          <a:bodyPr/>
          <a:lstStyle/>
          <a:p>
            <a:r>
              <a:rPr lang="en-US"/>
              <a:t>Increased risk for conflict? </a:t>
            </a:r>
          </a:p>
          <a:p>
            <a:pPr lvl="1"/>
            <a:r>
              <a:rPr lang="en-US"/>
              <a:t>Increase anonymity</a:t>
            </a:r>
          </a:p>
          <a:p>
            <a:r>
              <a:rPr lang="en-US"/>
              <a:t>Support outliers</a:t>
            </a:r>
          </a:p>
          <a:p>
            <a:pPr lvl="1"/>
            <a:r>
              <a:rPr lang="en-US"/>
              <a:t>Make room for the empty chair</a:t>
            </a:r>
          </a:p>
          <a:p>
            <a:r>
              <a:rPr lang="en-US"/>
              <a:t>Short on time?</a:t>
            </a:r>
          </a:p>
          <a:p>
            <a:r>
              <a:rPr lang="en-US"/>
              <a:t>Feeling stuck?</a:t>
            </a:r>
          </a:p>
          <a:p>
            <a:pPr lvl="1"/>
            <a:r>
              <a:rPr lang="en-US"/>
              <a:t>Try brainwriting to produce new ideas or strategies</a:t>
            </a:r>
          </a:p>
          <a:p>
            <a:r>
              <a:rPr lang="en-US"/>
              <a:t>Put the focus on continuous learning</a:t>
            </a:r>
          </a:p>
        </p:txBody>
      </p:sp>
    </p:spTree>
    <p:extLst>
      <p:ext uri="{BB962C8B-B14F-4D97-AF65-F5344CB8AC3E}">
        <p14:creationId xmlns:p14="http://schemas.microsoft.com/office/powerpoint/2010/main" val="932393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6C509E-AB8D-4D94-A69F-E1DDDEDB1FC6}"/>
              </a:ext>
            </a:extLst>
          </p:cNvPr>
          <p:cNvSpPr>
            <a:spLocks noGrp="1"/>
          </p:cNvSpPr>
          <p:nvPr>
            <p:ph type="title"/>
          </p:nvPr>
        </p:nvSpPr>
        <p:spPr/>
        <p:txBody>
          <a:bodyPr/>
          <a:lstStyle/>
          <a:p>
            <a:r>
              <a:rPr lang="en-US"/>
              <a:t>Pulling it All Together</a:t>
            </a:r>
          </a:p>
        </p:txBody>
      </p:sp>
      <p:sp>
        <p:nvSpPr>
          <p:cNvPr id="5" name="Text Placeholder 4">
            <a:extLst>
              <a:ext uri="{FF2B5EF4-FFF2-40B4-BE49-F238E27FC236}">
                <a16:creationId xmlns:a16="http://schemas.microsoft.com/office/drawing/2014/main" id="{14BCBC2F-C7F0-4CEB-90E4-93746BBECB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879223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EC7B4-5EC4-4609-B657-B8D1F84B7916}"/>
              </a:ext>
            </a:extLst>
          </p:cNvPr>
          <p:cNvSpPr>
            <a:spLocks noGrp="1"/>
          </p:cNvSpPr>
          <p:nvPr>
            <p:ph type="title"/>
          </p:nvPr>
        </p:nvSpPr>
        <p:spPr>
          <a:xfrm>
            <a:off x="1333501" y="219919"/>
            <a:ext cx="5314536" cy="1325563"/>
          </a:xfrm>
        </p:spPr>
        <p:txBody>
          <a:bodyPr>
            <a:normAutofit/>
          </a:bodyPr>
          <a:lstStyle/>
          <a:p>
            <a:r>
              <a:rPr lang="en-US"/>
              <a:t>Preparing for Interim Strategic Planning</a:t>
            </a:r>
          </a:p>
        </p:txBody>
      </p:sp>
      <p:sp>
        <p:nvSpPr>
          <p:cNvPr id="3" name="Content Placeholder 2">
            <a:extLst>
              <a:ext uri="{FF2B5EF4-FFF2-40B4-BE49-F238E27FC236}">
                <a16:creationId xmlns:a16="http://schemas.microsoft.com/office/drawing/2014/main" id="{2F34AC78-7279-4A0A-A8B7-50AA719DB979}"/>
              </a:ext>
            </a:extLst>
          </p:cNvPr>
          <p:cNvSpPr>
            <a:spLocks noGrp="1"/>
          </p:cNvSpPr>
          <p:nvPr>
            <p:ph idx="1"/>
          </p:nvPr>
        </p:nvSpPr>
        <p:spPr>
          <a:xfrm>
            <a:off x="333376" y="1874206"/>
            <a:ext cx="6005104" cy="4816575"/>
          </a:xfrm>
        </p:spPr>
        <p:txBody>
          <a:bodyPr vert="horz" lIns="91440" tIns="45720" rIns="91440" bIns="45720" rtlCol="0" anchor="t">
            <a:normAutofit/>
          </a:bodyPr>
          <a:lstStyle/>
          <a:p>
            <a:r>
              <a:rPr lang="en-US" sz="2400">
                <a:latin typeface="Arial"/>
                <a:cs typeface="Arial"/>
              </a:rPr>
              <a:t>What does it look like for your coalitions to approach this interim strategic planning with a new-found sense of possibility given where you are in the eco-cycle?</a:t>
            </a:r>
          </a:p>
          <a:p>
            <a:r>
              <a:rPr lang="en-US" sz="2400">
                <a:latin typeface="Arial"/>
                <a:cs typeface="Arial"/>
              </a:rPr>
              <a:t>What reflections and/or tools from today can support you and/or your broader coalition function better at each level? </a:t>
            </a:r>
            <a:endParaRPr lang="en-US" sz="2400"/>
          </a:p>
          <a:p>
            <a:pPr lvl="1"/>
            <a:r>
              <a:rPr lang="en-US"/>
              <a:t>Theoretical level</a:t>
            </a:r>
            <a:endParaRPr lang="en-US">
              <a:cs typeface="Calibri"/>
            </a:endParaRPr>
          </a:p>
          <a:p>
            <a:pPr lvl="1"/>
            <a:r>
              <a:rPr lang="en-US"/>
              <a:t>Strategic level</a:t>
            </a:r>
            <a:endParaRPr lang="en-US">
              <a:cs typeface="Calibri"/>
            </a:endParaRPr>
          </a:p>
          <a:p>
            <a:pPr lvl="1"/>
            <a:r>
              <a:rPr lang="en-US"/>
              <a:t>Tactical level</a:t>
            </a:r>
            <a:endParaRPr lang="en-US">
              <a:cs typeface="Calibri"/>
            </a:endParaRPr>
          </a:p>
          <a:p>
            <a:pPr lvl="1"/>
            <a:r>
              <a:rPr lang="en-US"/>
              <a:t>Emotional level</a:t>
            </a:r>
            <a:endParaRPr lang="en-US">
              <a:cs typeface="Calibri"/>
            </a:endParaRP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generated with very high confidence">
            <a:extLst>
              <a:ext uri="{FF2B5EF4-FFF2-40B4-BE49-F238E27FC236}">
                <a16:creationId xmlns:a16="http://schemas.microsoft.com/office/drawing/2014/main" id="{A940405B-7591-44D6-B1C0-6722990AF72D}"/>
              </a:ext>
            </a:extLst>
          </p:cNvPr>
          <p:cNvPicPr>
            <a:picLocks noChangeAspect="1"/>
          </p:cNvPicPr>
          <p:nvPr/>
        </p:nvPicPr>
        <p:blipFill rotWithShape="1">
          <a:blip r:embed="rId3"/>
          <a:srcRect l="15517" t="14253" r="22025" b="17931"/>
          <a:stretch/>
        </p:blipFill>
        <p:spPr>
          <a:xfrm>
            <a:off x="7181589" y="1191446"/>
            <a:ext cx="4880257" cy="2938028"/>
          </a:xfrm>
          <a:prstGeom prst="rect">
            <a:avLst/>
          </a:prstGeom>
        </p:spPr>
      </p:pic>
    </p:spTree>
    <p:extLst>
      <p:ext uri="{BB962C8B-B14F-4D97-AF65-F5344CB8AC3E}">
        <p14:creationId xmlns:p14="http://schemas.microsoft.com/office/powerpoint/2010/main" val="1378788796"/>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1580-C863-4A00-8E5F-4F7F1A4E03AB}"/>
              </a:ext>
            </a:extLst>
          </p:cNvPr>
          <p:cNvSpPr>
            <a:spLocks noGrp="1"/>
          </p:cNvSpPr>
          <p:nvPr>
            <p:ph type="title"/>
          </p:nvPr>
        </p:nvSpPr>
        <p:spPr/>
        <p:txBody>
          <a:bodyPr/>
          <a:lstStyle/>
          <a:p>
            <a:r>
              <a:rPr lang="en-US"/>
              <a:t>4 Layers of Complex Collaboration</a:t>
            </a:r>
          </a:p>
        </p:txBody>
      </p:sp>
      <p:graphicFrame>
        <p:nvGraphicFramePr>
          <p:cNvPr id="4" name="Table 4">
            <a:extLst>
              <a:ext uri="{FF2B5EF4-FFF2-40B4-BE49-F238E27FC236}">
                <a16:creationId xmlns:a16="http://schemas.microsoft.com/office/drawing/2014/main" id="{82312312-838B-483E-880C-322881C355A8}"/>
              </a:ext>
            </a:extLst>
          </p:cNvPr>
          <p:cNvGraphicFramePr>
            <a:graphicFrameLocks noGrp="1"/>
          </p:cNvGraphicFramePr>
          <p:nvPr>
            <p:ph idx="1"/>
          </p:nvPr>
        </p:nvGraphicFramePr>
        <p:xfrm>
          <a:off x="1382713" y="1847850"/>
          <a:ext cx="9971086" cy="4328100"/>
        </p:xfrm>
        <a:graphic>
          <a:graphicData uri="http://schemas.openxmlformats.org/drawingml/2006/table">
            <a:tbl>
              <a:tblPr firstRow="1" bandRow="1">
                <a:tableStyleId>{5C22544A-7EE6-4342-B048-85BDC9FD1C3A}</a:tableStyleId>
              </a:tblPr>
              <a:tblGrid>
                <a:gridCol w="2619661">
                  <a:extLst>
                    <a:ext uri="{9D8B030D-6E8A-4147-A177-3AD203B41FA5}">
                      <a16:colId xmlns:a16="http://schemas.microsoft.com/office/drawing/2014/main" val="4273147342"/>
                    </a:ext>
                  </a:extLst>
                </a:gridCol>
                <a:gridCol w="7351425">
                  <a:extLst>
                    <a:ext uri="{9D8B030D-6E8A-4147-A177-3AD203B41FA5}">
                      <a16:colId xmlns:a16="http://schemas.microsoft.com/office/drawing/2014/main" val="3854781104"/>
                    </a:ext>
                  </a:extLst>
                </a:gridCol>
              </a:tblGrid>
              <a:tr h="547576">
                <a:tc>
                  <a:txBody>
                    <a:bodyPr/>
                    <a:lstStyle/>
                    <a:p>
                      <a:pPr algn="ctr"/>
                      <a:r>
                        <a:rPr lang="en-US"/>
                        <a:t>Level</a:t>
                      </a:r>
                    </a:p>
                  </a:txBody>
                  <a:tcPr/>
                </a:tc>
                <a:tc>
                  <a:txBody>
                    <a:bodyPr/>
                    <a:lstStyle/>
                    <a:p>
                      <a:pPr algn="ctr"/>
                      <a:r>
                        <a:rPr lang="en-US"/>
                        <a:t>Description</a:t>
                      </a:r>
                    </a:p>
                  </a:txBody>
                  <a:tcPr/>
                </a:tc>
                <a:extLst>
                  <a:ext uri="{0D108BD9-81ED-4DB2-BD59-A6C34878D82A}">
                    <a16:rowId xmlns:a16="http://schemas.microsoft.com/office/drawing/2014/main" val="3580814535"/>
                  </a:ext>
                </a:extLst>
              </a:tr>
              <a:tr h="945131">
                <a:tc>
                  <a:txBody>
                    <a:bodyPr/>
                    <a:lstStyle/>
                    <a:p>
                      <a:pPr algn="ctr"/>
                      <a:r>
                        <a:rPr lang="en-US" sz="2400"/>
                        <a:t>Theoretical</a:t>
                      </a:r>
                    </a:p>
                  </a:txBody>
                  <a:tcPr anchor="ctr"/>
                </a:tc>
                <a:tc>
                  <a:txBody>
                    <a:bodyPr/>
                    <a:lstStyle/>
                    <a:p>
                      <a:pPr marL="285750" indent="-285750" algn="l">
                        <a:buFont typeface="Arial" panose="020B0604020202020204" pitchFamily="34" charset="0"/>
                        <a:buChar char="•"/>
                      </a:pPr>
                      <a:r>
                        <a:rPr lang="en-US" sz="2400"/>
                        <a:t>Relates to underlying principles and theories that explain why we believe things happen the way they do</a:t>
                      </a:r>
                    </a:p>
                  </a:txBody>
                  <a:tcPr/>
                </a:tc>
                <a:extLst>
                  <a:ext uri="{0D108BD9-81ED-4DB2-BD59-A6C34878D82A}">
                    <a16:rowId xmlns:a16="http://schemas.microsoft.com/office/drawing/2014/main" val="202134249"/>
                  </a:ext>
                </a:extLst>
              </a:tr>
              <a:tr h="945131">
                <a:tc>
                  <a:txBody>
                    <a:bodyPr/>
                    <a:lstStyle/>
                    <a:p>
                      <a:pPr algn="ctr"/>
                      <a:r>
                        <a:rPr lang="en-US" sz="2400"/>
                        <a:t>Strategic</a:t>
                      </a:r>
                    </a:p>
                  </a:txBody>
                  <a:tcPr anchor="ctr"/>
                </a:tc>
                <a:tc>
                  <a:txBody>
                    <a:bodyPr/>
                    <a:lstStyle/>
                    <a:p>
                      <a:pPr marL="285750" indent="-285750" algn="l">
                        <a:buFont typeface="Arial" panose="020B0604020202020204" pitchFamily="34" charset="0"/>
                        <a:buChar char="•"/>
                      </a:pPr>
                      <a:r>
                        <a:rPr lang="en-US" sz="2400"/>
                        <a:t>Relates to intentional efforts to organize actions in a way that achieves desired results</a:t>
                      </a:r>
                    </a:p>
                  </a:txBody>
                  <a:tcPr/>
                </a:tc>
                <a:extLst>
                  <a:ext uri="{0D108BD9-81ED-4DB2-BD59-A6C34878D82A}">
                    <a16:rowId xmlns:a16="http://schemas.microsoft.com/office/drawing/2014/main" val="3730616039"/>
                  </a:ext>
                </a:extLst>
              </a:tr>
              <a:tr h="945131">
                <a:tc>
                  <a:txBody>
                    <a:bodyPr/>
                    <a:lstStyle/>
                    <a:p>
                      <a:pPr algn="ctr"/>
                      <a:r>
                        <a:rPr lang="en-US" sz="2400"/>
                        <a:t>Tactical</a:t>
                      </a:r>
                    </a:p>
                  </a:txBody>
                  <a:tcPr anchor="ctr"/>
                </a:tc>
                <a:tc>
                  <a:txBody>
                    <a:bodyPr/>
                    <a:lstStyle/>
                    <a:p>
                      <a:pPr marL="285750" indent="-285750" algn="l">
                        <a:buFont typeface="Arial" panose="020B0604020202020204" pitchFamily="34" charset="0"/>
                        <a:buChar char="•"/>
                      </a:pPr>
                      <a:r>
                        <a:rPr lang="en-US" sz="2400"/>
                        <a:t>Relates to specific actions and concrete activities</a:t>
                      </a:r>
                    </a:p>
                  </a:txBody>
                  <a:tcPr/>
                </a:tc>
                <a:extLst>
                  <a:ext uri="{0D108BD9-81ED-4DB2-BD59-A6C34878D82A}">
                    <a16:rowId xmlns:a16="http://schemas.microsoft.com/office/drawing/2014/main" val="2993957631"/>
                  </a:ext>
                </a:extLst>
              </a:tr>
              <a:tr h="945131">
                <a:tc>
                  <a:txBody>
                    <a:bodyPr/>
                    <a:lstStyle/>
                    <a:p>
                      <a:pPr algn="ctr"/>
                      <a:r>
                        <a:rPr lang="en-US" sz="2400"/>
                        <a:t>Emotional</a:t>
                      </a:r>
                    </a:p>
                  </a:txBody>
                  <a:tcPr anchor="ctr"/>
                </a:tc>
                <a:tc>
                  <a:txBody>
                    <a:bodyPr/>
                    <a:lstStyle/>
                    <a:p>
                      <a:pPr marL="285750" indent="-285750" algn="l">
                        <a:buFont typeface="Arial" panose="020B0604020202020204" pitchFamily="34" charset="0"/>
                        <a:buChar char="•"/>
                      </a:pPr>
                      <a:r>
                        <a:rPr lang="en-US" sz="2400"/>
                        <a:t>Relates to the personal experience of the work and the relationships involved</a:t>
                      </a:r>
                    </a:p>
                  </a:txBody>
                  <a:tcPr/>
                </a:tc>
                <a:extLst>
                  <a:ext uri="{0D108BD9-81ED-4DB2-BD59-A6C34878D82A}">
                    <a16:rowId xmlns:a16="http://schemas.microsoft.com/office/drawing/2014/main" val="359744985"/>
                  </a:ext>
                </a:extLst>
              </a:tr>
            </a:tbl>
          </a:graphicData>
        </a:graphic>
      </p:graphicFrame>
    </p:spTree>
    <p:extLst>
      <p:ext uri="{BB962C8B-B14F-4D97-AF65-F5344CB8AC3E}">
        <p14:creationId xmlns:p14="http://schemas.microsoft.com/office/powerpoint/2010/main" val="19818925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430A9-0DCB-47FB-BFF4-7CDA08719E57}"/>
              </a:ext>
            </a:extLst>
          </p:cNvPr>
          <p:cNvSpPr>
            <a:spLocks noGrp="1"/>
          </p:cNvSpPr>
          <p:nvPr>
            <p:ph type="title"/>
          </p:nvPr>
        </p:nvSpPr>
        <p:spPr/>
        <p:txBody>
          <a:bodyPr/>
          <a:lstStyle/>
          <a:p>
            <a:r>
              <a:rPr lang="en-US">
                <a:latin typeface="Arial"/>
                <a:cs typeface="Arial"/>
              </a:rPr>
              <a:t>Tool to Connect, Build Collaboration</a:t>
            </a:r>
            <a:endParaRPr lang="en-US"/>
          </a:p>
        </p:txBody>
      </p:sp>
      <p:pic>
        <p:nvPicPr>
          <p:cNvPr id="3" name="Online Media 2" title="Civic Network:  Doing Good, Better">
            <a:hlinkClick r:id="" action="ppaction://media"/>
            <a:extLst>
              <a:ext uri="{FF2B5EF4-FFF2-40B4-BE49-F238E27FC236}">
                <a16:creationId xmlns:a16="http://schemas.microsoft.com/office/drawing/2014/main" id="{28046176-F304-4948-8E41-8515BF0EF3AC}"/>
              </a:ext>
            </a:extLst>
          </p:cNvPr>
          <p:cNvPicPr>
            <a:picLocks noRot="1" noChangeAspect="1"/>
          </p:cNvPicPr>
          <p:nvPr>
            <a:videoFile r:link="rId1"/>
          </p:nvPr>
        </p:nvPicPr>
        <p:blipFill>
          <a:blip r:embed="rId4"/>
          <a:stretch>
            <a:fillRect/>
          </a:stretch>
        </p:blipFill>
        <p:spPr>
          <a:xfrm>
            <a:off x="1897547" y="1862338"/>
            <a:ext cx="7941835" cy="4467282"/>
          </a:xfrm>
          <a:prstGeom prst="rect">
            <a:avLst/>
          </a:prstGeom>
        </p:spPr>
      </p:pic>
    </p:spTree>
    <p:extLst>
      <p:ext uri="{BB962C8B-B14F-4D97-AF65-F5344CB8AC3E}">
        <p14:creationId xmlns:p14="http://schemas.microsoft.com/office/powerpoint/2010/main" val="94078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B8811-7CBB-4195-A936-A8B1F9F78FED}"/>
              </a:ext>
            </a:extLst>
          </p:cNvPr>
          <p:cNvSpPr>
            <a:spLocks noGrp="1"/>
          </p:cNvSpPr>
          <p:nvPr>
            <p:ph type="title"/>
          </p:nvPr>
        </p:nvSpPr>
        <p:spPr/>
        <p:txBody>
          <a:bodyPr/>
          <a:lstStyle/>
          <a:p>
            <a:r>
              <a:rPr lang="en-US">
                <a:solidFill>
                  <a:schemeClr val="bg1"/>
                </a:solidFill>
              </a:rPr>
              <a:t>Go to </a:t>
            </a:r>
            <a:r>
              <a:rPr lang="en-US">
                <a:solidFill>
                  <a:schemeClr val="accent2">
                    <a:lumMod val="60000"/>
                    <a:lumOff val="40000"/>
                  </a:schemeClr>
                </a:solidFill>
              </a:rPr>
              <a:t>bit.ly/</a:t>
            </a:r>
            <a:r>
              <a:rPr lang="en-US" err="1">
                <a:solidFill>
                  <a:schemeClr val="accent2">
                    <a:lumMod val="60000"/>
                    <a:lumOff val="40000"/>
                  </a:schemeClr>
                </a:solidFill>
              </a:rPr>
              <a:t>gocoeval</a:t>
            </a:r>
            <a:r>
              <a:rPr lang="en-US">
                <a:solidFill>
                  <a:schemeClr val="accent2">
                    <a:lumMod val="60000"/>
                    <a:lumOff val="40000"/>
                  </a:schemeClr>
                </a:solidFill>
              </a:rPr>
              <a:t> </a:t>
            </a:r>
            <a:r>
              <a:rPr lang="en-US">
                <a:solidFill>
                  <a:schemeClr val="bg1"/>
                </a:solidFill>
              </a:rPr>
              <a:t>to take our survey.</a:t>
            </a:r>
          </a:p>
        </p:txBody>
      </p:sp>
      <p:sp>
        <p:nvSpPr>
          <p:cNvPr id="3" name="Text Placeholder 2">
            <a:extLst>
              <a:ext uri="{FF2B5EF4-FFF2-40B4-BE49-F238E27FC236}">
                <a16:creationId xmlns:a16="http://schemas.microsoft.com/office/drawing/2014/main" id="{BF05A919-0289-464F-889D-8C23AC1EEAF8}"/>
              </a:ext>
            </a:extLst>
          </p:cNvPr>
          <p:cNvSpPr>
            <a:spLocks noGrp="1"/>
          </p:cNvSpPr>
          <p:nvPr>
            <p:ph type="body" idx="1"/>
          </p:nvPr>
        </p:nvSpPr>
        <p:spPr/>
        <p:txBody>
          <a:bodyPr/>
          <a:lstStyle/>
          <a:p>
            <a:r>
              <a:rPr lang="en-US">
                <a:solidFill>
                  <a:schemeClr val="bg1"/>
                </a:solidFill>
              </a:rPr>
              <a:t>We appreciate your feedback.</a:t>
            </a:r>
          </a:p>
        </p:txBody>
      </p:sp>
    </p:spTree>
    <p:extLst>
      <p:ext uri="{BB962C8B-B14F-4D97-AF65-F5344CB8AC3E}">
        <p14:creationId xmlns:p14="http://schemas.microsoft.com/office/powerpoint/2010/main" val="18032899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728" y="4508869"/>
            <a:ext cx="9137072" cy="1005611"/>
          </a:xfrm>
        </p:spPr>
        <p:txBody>
          <a:bodyPr>
            <a:normAutofit/>
          </a:bodyPr>
          <a:lstStyle/>
          <a:p>
            <a:r>
              <a:rPr lang="en-US" sz="3200"/>
              <a:t>Strengthening Coalition Collaboration</a:t>
            </a:r>
          </a:p>
        </p:txBody>
      </p:sp>
      <p:sp>
        <p:nvSpPr>
          <p:cNvPr id="3" name="Subtitle 2"/>
          <p:cNvSpPr>
            <a:spLocks noGrp="1"/>
          </p:cNvSpPr>
          <p:nvPr>
            <p:ph type="subTitle" idx="1"/>
          </p:nvPr>
        </p:nvSpPr>
        <p:spPr>
          <a:xfrm>
            <a:off x="166312" y="5064012"/>
            <a:ext cx="10806488" cy="1655762"/>
          </a:xfrm>
        </p:spPr>
        <p:txBody>
          <a:bodyPr/>
          <a:lstStyle/>
          <a:p>
            <a:r>
              <a:rPr lang="en-US"/>
              <a:t>ageno@civiccanopy.org jodi@civiccanopy.org emily@civiccanopy.org bill@civiccanopy.org kalie@civiccanopy.org  </a:t>
            </a:r>
          </a:p>
          <a:p>
            <a:r>
              <a:rPr lang="en-US"/>
              <a:t>www.civiccanopy.org</a:t>
            </a:r>
          </a:p>
        </p:txBody>
      </p:sp>
      <p:sp>
        <p:nvSpPr>
          <p:cNvPr id="4" name="TextBox 8"/>
          <p:cNvSpPr txBox="1"/>
          <p:nvPr/>
        </p:nvSpPr>
        <p:spPr>
          <a:xfrm>
            <a:off x="587226" y="2371098"/>
            <a:ext cx="10806488"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i="1">
                <a:solidFill>
                  <a:srgbClr val="6D7076"/>
                </a:solidFill>
                <a:latin typeface="Century Gothic" panose="020B0502020202020204" pitchFamily="34" charset="0"/>
              </a:rPr>
              <a:t>THE MANY WORKING AS ONE FOR THE GOOD OF ALL</a:t>
            </a:r>
          </a:p>
          <a:p>
            <a:endParaRPr lang="en-US" sz="2000">
              <a:solidFill>
                <a:srgbClr val="6D7076"/>
              </a:solidFill>
              <a:latin typeface="Century Gothic" panose="020B0502020202020204" pitchFamily="34" charset="0"/>
            </a:endParaRPr>
          </a:p>
          <a:p>
            <a:endParaRPr lang="en-US" sz="2000">
              <a:solidFill>
                <a:srgbClr val="6D7076"/>
              </a:solidFill>
              <a:latin typeface="Century Gothic" panose="020B0502020202020204" pitchFamily="34" charset="0"/>
            </a:endParaRPr>
          </a:p>
        </p:txBody>
      </p:sp>
      <p:pic>
        <p:nvPicPr>
          <p:cNvPr id="1026" name="Picture 2" descr="Image result for facebook icon white 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7771" y="5964948"/>
            <a:ext cx="735992" cy="747032"/>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1028" name="Picture 4" descr="Image result for twitter icon white transpar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2706" y="5962842"/>
            <a:ext cx="699956" cy="69995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A490E49D-DF4F-4CA0-80BC-316C3F46D97A}"/>
              </a:ext>
            </a:extLst>
          </p:cNvPr>
          <p:cNvSpPr txBox="1">
            <a:spLocks/>
          </p:cNvSpPr>
          <p:nvPr/>
        </p:nvSpPr>
        <p:spPr>
          <a:xfrm>
            <a:off x="2727314" y="2922240"/>
            <a:ext cx="9137072" cy="1005611"/>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lgn="ctr"/>
            <a:r>
              <a:rPr lang="en-US" sz="3200">
                <a:solidFill>
                  <a:schemeClr val="tx1">
                    <a:lumMod val="50000"/>
                  </a:schemeClr>
                </a:solidFill>
              </a:rPr>
              <a:t>Thank You!!!!!</a:t>
            </a:r>
          </a:p>
        </p:txBody>
      </p:sp>
    </p:spTree>
    <p:extLst>
      <p:ext uri="{BB962C8B-B14F-4D97-AF65-F5344CB8AC3E}">
        <p14:creationId xmlns:p14="http://schemas.microsoft.com/office/powerpoint/2010/main" val="415408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systems thinking for social change iceberg picture">
            <a:extLst>
              <a:ext uri="{FF2B5EF4-FFF2-40B4-BE49-F238E27FC236}">
                <a16:creationId xmlns:a16="http://schemas.microsoft.com/office/drawing/2014/main" id="{53A4B73A-323C-46C9-92C5-0C0B1147661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58815" y="643467"/>
            <a:ext cx="7074369"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267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B1005-3DF8-471A-9875-B046CA47BD21}"/>
              </a:ext>
            </a:extLst>
          </p:cNvPr>
          <p:cNvSpPr>
            <a:spLocks noGrp="1"/>
          </p:cNvSpPr>
          <p:nvPr>
            <p:ph type="title"/>
          </p:nvPr>
        </p:nvSpPr>
        <p:spPr/>
        <p:txBody>
          <a:bodyPr/>
          <a:lstStyle/>
          <a:p>
            <a:r>
              <a:rPr lang="en-US"/>
              <a:t>Eco-cycle Tool</a:t>
            </a:r>
          </a:p>
        </p:txBody>
      </p:sp>
      <p:sp>
        <p:nvSpPr>
          <p:cNvPr id="3" name="Text Placeholder 2">
            <a:extLst>
              <a:ext uri="{FF2B5EF4-FFF2-40B4-BE49-F238E27FC236}">
                <a16:creationId xmlns:a16="http://schemas.microsoft.com/office/drawing/2014/main" id="{9187E634-090B-4235-B6C9-DFC5351D66B5}"/>
              </a:ext>
            </a:extLst>
          </p:cNvPr>
          <p:cNvSpPr>
            <a:spLocks noGrp="1"/>
          </p:cNvSpPr>
          <p:nvPr>
            <p:ph type="body" idx="1"/>
          </p:nvPr>
        </p:nvSpPr>
        <p:spPr>
          <a:xfrm>
            <a:off x="831850" y="4729018"/>
            <a:ext cx="10515600" cy="1360632"/>
          </a:xfrm>
        </p:spPr>
        <p:txBody>
          <a:bodyPr/>
          <a:lstStyle/>
          <a:p>
            <a:r>
              <a:rPr lang="en-US"/>
              <a:t>Understanding the life cycle of coalitions</a:t>
            </a:r>
          </a:p>
        </p:txBody>
      </p:sp>
    </p:spTree>
    <p:extLst>
      <p:ext uri="{BB962C8B-B14F-4D97-AF65-F5344CB8AC3E}">
        <p14:creationId xmlns:p14="http://schemas.microsoft.com/office/powerpoint/2010/main" val="1376433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4C7D6-56F7-4AA8-B311-5FED9C746BF0}"/>
              </a:ext>
            </a:extLst>
          </p:cNvPr>
          <p:cNvSpPr>
            <a:spLocks noGrp="1"/>
          </p:cNvSpPr>
          <p:nvPr>
            <p:ph type="title"/>
          </p:nvPr>
        </p:nvSpPr>
        <p:spPr/>
        <p:txBody>
          <a:bodyPr/>
          <a:lstStyle/>
          <a:p>
            <a:r>
              <a:rPr lang="en-US" b="1">
                <a:solidFill>
                  <a:schemeClr val="bg1"/>
                </a:solidFill>
              </a:rPr>
              <a:t>Session Objectives</a:t>
            </a:r>
          </a:p>
        </p:txBody>
      </p:sp>
      <p:sp>
        <p:nvSpPr>
          <p:cNvPr id="3" name="Content Placeholder 2">
            <a:extLst>
              <a:ext uri="{FF2B5EF4-FFF2-40B4-BE49-F238E27FC236}">
                <a16:creationId xmlns:a16="http://schemas.microsoft.com/office/drawing/2014/main" id="{DB0EDC68-6858-49B8-8FEC-C4CAE97EFCAF}"/>
              </a:ext>
            </a:extLst>
          </p:cNvPr>
          <p:cNvSpPr>
            <a:spLocks noGrp="1"/>
          </p:cNvSpPr>
          <p:nvPr>
            <p:ph idx="1"/>
          </p:nvPr>
        </p:nvSpPr>
        <p:spPr/>
        <p:txBody>
          <a:bodyPr>
            <a:normAutofit lnSpcReduction="10000"/>
          </a:bodyPr>
          <a:lstStyle/>
          <a:p>
            <a:pPr marL="0" indent="0">
              <a:buNone/>
            </a:pPr>
            <a:r>
              <a:rPr lang="en-US" sz="3200">
                <a:solidFill>
                  <a:schemeClr val="bg1"/>
                </a:solidFill>
              </a:rPr>
              <a:t>This session will support participants to: </a:t>
            </a:r>
          </a:p>
          <a:p>
            <a:r>
              <a:rPr lang="en-US" sz="3600">
                <a:solidFill>
                  <a:schemeClr val="bg1"/>
                </a:solidFill>
              </a:rPr>
              <a:t>Consider how coalition work is more cyclical than linear </a:t>
            </a:r>
          </a:p>
          <a:p>
            <a:r>
              <a:rPr lang="en-US" sz="3600">
                <a:solidFill>
                  <a:schemeClr val="bg1"/>
                </a:solidFill>
              </a:rPr>
              <a:t>Assess how the Eco-cycle Tool helps deepen their understanding of where their Gen Wild Coalition is and what they are experiencing</a:t>
            </a:r>
          </a:p>
          <a:p>
            <a:r>
              <a:rPr lang="en-US" sz="3600">
                <a:solidFill>
                  <a:schemeClr val="bg1"/>
                </a:solidFill>
              </a:rPr>
              <a:t>Generate ideas of how to apply the tool in their interim strategic planning</a:t>
            </a:r>
          </a:p>
        </p:txBody>
      </p:sp>
    </p:spTree>
    <p:extLst>
      <p:ext uri="{BB962C8B-B14F-4D97-AF65-F5344CB8AC3E}">
        <p14:creationId xmlns:p14="http://schemas.microsoft.com/office/powerpoint/2010/main" val="1196175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CCBEB-1C25-9644-A218-0FE29BEEC013}"/>
              </a:ext>
            </a:extLst>
          </p:cNvPr>
          <p:cNvSpPr>
            <a:spLocks noGrp="1"/>
          </p:cNvSpPr>
          <p:nvPr>
            <p:ph type="title"/>
          </p:nvPr>
        </p:nvSpPr>
        <p:spPr/>
        <p:txBody>
          <a:bodyPr/>
          <a:lstStyle/>
          <a:p>
            <a:r>
              <a:rPr lang="en-US">
                <a:solidFill>
                  <a:schemeClr val="bg1"/>
                </a:solidFill>
                <a:latin typeface="TradeGothic" pitchFamily="2" charset="77"/>
              </a:rPr>
              <a:t>Performance Loop</a:t>
            </a:r>
          </a:p>
        </p:txBody>
      </p:sp>
      <p:pic>
        <p:nvPicPr>
          <p:cNvPr id="8" name="Picture 7">
            <a:extLst>
              <a:ext uri="{FF2B5EF4-FFF2-40B4-BE49-F238E27FC236}">
                <a16:creationId xmlns:a16="http://schemas.microsoft.com/office/drawing/2014/main" id="{CD4DCAE2-4F05-3942-B98F-D0DBD9B25B52}"/>
              </a:ext>
            </a:extLst>
          </p:cNvPr>
          <p:cNvPicPr>
            <a:picLocks noChangeAspect="1"/>
          </p:cNvPicPr>
          <p:nvPr/>
        </p:nvPicPr>
        <p:blipFill rotWithShape="1">
          <a:blip r:embed="rId3"/>
          <a:srcRect l="24300" t="21600" r="27550" b="17334"/>
          <a:stretch/>
        </p:blipFill>
        <p:spPr>
          <a:xfrm>
            <a:off x="1357392" y="1050123"/>
            <a:ext cx="8141172" cy="5807877"/>
          </a:xfrm>
          <a:prstGeom prst="rect">
            <a:avLst/>
          </a:prstGeom>
        </p:spPr>
      </p:pic>
    </p:spTree>
    <p:extLst>
      <p:ext uri="{BB962C8B-B14F-4D97-AF65-F5344CB8AC3E}">
        <p14:creationId xmlns:p14="http://schemas.microsoft.com/office/powerpoint/2010/main" val="1452047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CCBEB-1C25-9644-A218-0FE29BEEC013}"/>
              </a:ext>
            </a:extLst>
          </p:cNvPr>
          <p:cNvSpPr>
            <a:spLocks noGrp="1"/>
          </p:cNvSpPr>
          <p:nvPr>
            <p:ph type="title"/>
          </p:nvPr>
        </p:nvSpPr>
        <p:spPr>
          <a:xfrm>
            <a:off x="838200" y="33396"/>
            <a:ext cx="10515600" cy="1325563"/>
          </a:xfrm>
        </p:spPr>
        <p:txBody>
          <a:bodyPr/>
          <a:lstStyle/>
          <a:p>
            <a:r>
              <a:rPr lang="en-US">
                <a:solidFill>
                  <a:schemeClr val="bg1"/>
                </a:solidFill>
              </a:rPr>
              <a:t>Renewal Loop</a:t>
            </a:r>
          </a:p>
        </p:txBody>
      </p:sp>
      <p:pic>
        <p:nvPicPr>
          <p:cNvPr id="6" name="Picture 5">
            <a:extLst>
              <a:ext uri="{FF2B5EF4-FFF2-40B4-BE49-F238E27FC236}">
                <a16:creationId xmlns:a16="http://schemas.microsoft.com/office/drawing/2014/main" id="{ECB6F70C-00FA-504C-BD0F-8654C6B86FFD}"/>
              </a:ext>
            </a:extLst>
          </p:cNvPr>
          <p:cNvPicPr>
            <a:picLocks noChangeAspect="1"/>
          </p:cNvPicPr>
          <p:nvPr/>
        </p:nvPicPr>
        <p:blipFill rotWithShape="1">
          <a:blip r:embed="rId3"/>
          <a:srcRect l="15517" t="14253" r="22025" b="17931"/>
          <a:stretch/>
        </p:blipFill>
        <p:spPr>
          <a:xfrm>
            <a:off x="1379966" y="1262342"/>
            <a:ext cx="8659773" cy="5289096"/>
          </a:xfrm>
          <a:prstGeom prst="rect">
            <a:avLst/>
          </a:prstGeom>
        </p:spPr>
      </p:pic>
    </p:spTree>
    <p:extLst>
      <p:ext uri="{BB962C8B-B14F-4D97-AF65-F5344CB8AC3E}">
        <p14:creationId xmlns:p14="http://schemas.microsoft.com/office/powerpoint/2010/main" val="29568674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44.6|3.6|4.5|1.4|3.6|3.3|9.2|11.3|12.9|38|26.1|17.8|52.7"/>
</p:tagLst>
</file>

<file path=ppt/tags/tag2.xml><?xml version="1.0" encoding="utf-8"?>
<p:tagLst xmlns:a="http://schemas.openxmlformats.org/drawingml/2006/main" xmlns:r="http://schemas.openxmlformats.org/officeDocument/2006/relationships" xmlns:p="http://schemas.openxmlformats.org/presentationml/2006/main">
  <p:tag name="TIMING" val="|144.6|3.6|4.5|1.4|3.6|3.3|9.2|11.3|12.9|38|26.1|17.8|52.7"/>
</p:tagLst>
</file>

<file path=ppt/tags/tag3.xml><?xml version="1.0" encoding="utf-8"?>
<p:tagLst xmlns:a="http://schemas.openxmlformats.org/drawingml/2006/main" xmlns:r="http://schemas.openxmlformats.org/officeDocument/2006/relationships" xmlns:p="http://schemas.openxmlformats.org/presentationml/2006/main">
  <p:tag name="TIMING" val="|144.6|3.6|4.5|1.4|3.6|3.3|9.2|11.3|12.9|38|26.1|17.8|52.7"/>
</p:tagLst>
</file>

<file path=ppt/theme/theme1.xml><?xml version="1.0" encoding="utf-8"?>
<a:theme xmlns:a="http://schemas.openxmlformats.org/drawingml/2006/main" name="Office Theme">
  <a:themeElements>
    <a:clrScheme name="Custom 1">
      <a:dk1>
        <a:srgbClr val="6D7076"/>
      </a:dk1>
      <a:lt1>
        <a:sysClr val="window" lastClr="FFFFFF"/>
      </a:lt1>
      <a:dk2>
        <a:srgbClr val="6D7076"/>
      </a:dk2>
      <a:lt2>
        <a:srgbClr val="ABA19B"/>
      </a:lt2>
      <a:accent1>
        <a:srgbClr val="9DC0C4"/>
      </a:accent1>
      <a:accent2>
        <a:srgbClr val="97A825"/>
      </a:accent2>
      <a:accent3>
        <a:srgbClr val="6D6F76"/>
      </a:accent3>
      <a:accent4>
        <a:srgbClr val="ABA19B"/>
      </a:accent4>
      <a:accent5>
        <a:srgbClr val="FFFFFF"/>
      </a:accent5>
      <a:accent6>
        <a:srgbClr val="6D7076"/>
      </a:accent6>
      <a:hlink>
        <a:srgbClr val="97A825"/>
      </a:hlink>
      <a:folHlink>
        <a:srgbClr val="9DC0C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nopy Presentation Template" id="{CF2E4720-9439-4BF9-A37F-78E3C150F699}" vid="{A5FE2666-368D-46FD-82E1-56DCF6AAE50C}"/>
    </a:ext>
  </a:extLst>
</a:theme>
</file>

<file path=ppt/theme/theme2.xml><?xml version="1.0" encoding="utf-8"?>
<a:theme xmlns:a="http://schemas.openxmlformats.org/drawingml/2006/main" name="1_Office Theme">
  <a:themeElements>
    <a:clrScheme name="Custom 1">
      <a:dk1>
        <a:srgbClr val="6D7076"/>
      </a:dk1>
      <a:lt1>
        <a:sysClr val="window" lastClr="FFFFFF"/>
      </a:lt1>
      <a:dk2>
        <a:srgbClr val="6D7076"/>
      </a:dk2>
      <a:lt2>
        <a:srgbClr val="ABA19B"/>
      </a:lt2>
      <a:accent1>
        <a:srgbClr val="9DC0C4"/>
      </a:accent1>
      <a:accent2>
        <a:srgbClr val="97A825"/>
      </a:accent2>
      <a:accent3>
        <a:srgbClr val="6D6F76"/>
      </a:accent3>
      <a:accent4>
        <a:srgbClr val="ABA19B"/>
      </a:accent4>
      <a:accent5>
        <a:srgbClr val="FFFFFF"/>
      </a:accent5>
      <a:accent6>
        <a:srgbClr val="6D7076"/>
      </a:accent6>
      <a:hlink>
        <a:srgbClr val="97A825"/>
      </a:hlink>
      <a:folHlink>
        <a:srgbClr val="9DC0C4"/>
      </a:folHlink>
    </a:clrScheme>
    <a:fontScheme name="canopy theme">
      <a:majorFont>
        <a:latin typeface="Trade Gothic LT Pro Cn"/>
        <a:ea typeface=""/>
        <a:cs typeface=""/>
      </a:majorFont>
      <a:minorFont>
        <a:latin typeface="Trade Gothic LT Pro C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9DDBAEE-C321-445B-A462-367D75BEE395}" vid="{772234AF-4574-4072-A6DB-FF6FBE5D7FC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2AEEE4C442D23B4AB9A4F36B20628C0F" ma:contentTypeVersion="24" ma:contentTypeDescription="Create a new document." ma:contentTypeScope="" ma:versionID="22aea5447a49034738c590f99b535671">
  <xsd:schema xmlns:xsd="http://www.w3.org/2001/XMLSchema" xmlns:xs="http://www.w3.org/2001/XMLSchema" xmlns:p="http://schemas.microsoft.com/office/2006/metadata/properties" xmlns:ns2="0e5ea4b3-e6a5-4854-b8c8-91e7a5b68632" xmlns:ns3="90fb7a57-d36e-4c1e-a798-656176998d46" targetNamespace="http://schemas.microsoft.com/office/2006/metadata/properties" ma:root="true" ma:fieldsID="12d9f2859caeab7d827c2f8334a5e357" ns2:_="" ns3:_="">
    <xsd:import namespace="0e5ea4b3-e6a5-4854-b8c8-91e7a5b68632"/>
    <xsd:import namespace="90fb7a57-d36e-4c1e-a798-656176998d46"/>
    <xsd:element name="properties">
      <xsd:complexType>
        <xsd:sequence>
          <xsd:element name="documentManagement">
            <xsd:complexType>
              <xsd:all>
                <xsd:element ref="ns2:SharedWithUsers" minOccurs="0"/>
                <xsd:element ref="ns2:SharingHintHash" minOccurs="0"/>
                <xsd:element ref="ns2:SharedWithDetails" minOccurs="0"/>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FileLocation" minOccurs="0"/>
                <xsd:element ref="ns3:c90298a6-c09f-41ee-adf6-c8e94ee84b45CountryOrRegion" minOccurs="0"/>
                <xsd:element ref="ns3:c90298a6-c09f-41ee-adf6-c8e94ee84b45State" minOccurs="0"/>
                <xsd:element ref="ns3:c90298a6-c09f-41ee-adf6-c8e94ee84b45City" minOccurs="0"/>
                <xsd:element ref="ns3:c90298a6-c09f-41ee-adf6-c8e94ee84b45PostalCode" minOccurs="0"/>
                <xsd:element ref="ns3:c90298a6-c09f-41ee-adf6-c8e94ee84b45Street" minOccurs="0"/>
                <xsd:element ref="ns3:c90298a6-c09f-41ee-adf6-c8e94ee84b45GeoLoc" minOccurs="0"/>
                <xsd:element ref="ns3:c90298a6-c09f-41ee-adf6-c8e94ee84b45Disp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5ea4b3-e6a5-4854-b8c8-91e7a5b6863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0fb7a57-d36e-4c1e-a798-656176998d46"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AutoTags" ma:index="16" nillable="true" ma:displayName="MediaServiceAutoTags" ma:description="" ma:internalName="MediaServiceAutoTags" ma:readOnly="true">
      <xsd:simpleType>
        <xsd:restriction base="dms:Text"/>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FileLocation" ma:index="24" nillable="true" ma:displayName="File Location" ma:format="Dropdown" ma:internalName="FileLocation">
      <xsd:simpleType>
        <xsd:restriction base="dms:Unknown"/>
      </xsd:simpleType>
    </xsd:element>
    <xsd:element name="c90298a6-c09f-41ee-adf6-c8e94ee84b45CountryOrRegion" ma:index="25" nillable="true" ma:displayName="File Location: Country/Region" ma:internalName="CountryOrRegion" ma:readOnly="true">
      <xsd:simpleType>
        <xsd:restriction base="dms:Text"/>
      </xsd:simpleType>
    </xsd:element>
    <xsd:element name="c90298a6-c09f-41ee-adf6-c8e94ee84b45State" ma:index="26" nillable="true" ma:displayName="File Location: State" ma:internalName="State" ma:readOnly="true">
      <xsd:simpleType>
        <xsd:restriction base="dms:Text"/>
      </xsd:simpleType>
    </xsd:element>
    <xsd:element name="c90298a6-c09f-41ee-adf6-c8e94ee84b45City" ma:index="27" nillable="true" ma:displayName="File Location: City" ma:internalName="City" ma:readOnly="true">
      <xsd:simpleType>
        <xsd:restriction base="dms:Text"/>
      </xsd:simpleType>
    </xsd:element>
    <xsd:element name="c90298a6-c09f-41ee-adf6-c8e94ee84b45PostalCode" ma:index="28" nillable="true" ma:displayName="File Location: Postal Code" ma:internalName="PostalCode" ma:readOnly="true">
      <xsd:simpleType>
        <xsd:restriction base="dms:Text"/>
      </xsd:simpleType>
    </xsd:element>
    <xsd:element name="c90298a6-c09f-41ee-adf6-c8e94ee84b45Street" ma:index="29" nillable="true" ma:displayName="File Location: Street" ma:internalName="Street" ma:readOnly="true">
      <xsd:simpleType>
        <xsd:restriction base="dms:Text"/>
      </xsd:simpleType>
    </xsd:element>
    <xsd:element name="c90298a6-c09f-41ee-adf6-c8e94ee84b45GeoLoc" ma:index="30" nillable="true" ma:displayName="File Location: Coordinates" ma:internalName="GeoLoc" ma:readOnly="true">
      <xsd:simpleType>
        <xsd:restriction base="dms:Unknown"/>
      </xsd:simpleType>
    </xsd:element>
    <xsd:element name="c90298a6-c09f-41ee-adf6-c8e94ee84b45DispName" ma:index="31" nillable="true" ma:displayName="File Location: Name" ma:internalName="DispNa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0e5ea4b3-e6a5-4854-b8c8-91e7a5b68632">V634YEW6DXCK-954087554-25180</_dlc_DocId>
    <_dlc_DocIdUrl xmlns="0e5ea4b3-e6a5-4854-b8c8-91e7a5b68632">
      <Url>https://theciviccanopy.sharepoint.com/_layouts/15/DocIdRedir.aspx?ID=V634YEW6DXCK-954087554-25180</Url>
      <Description>V634YEW6DXCK-954087554-25180</Description>
    </_dlc_DocIdUrl>
    <SharedWithUsers xmlns="0e5ea4b3-e6a5-4854-b8c8-91e7a5b68632">
      <UserInfo>
        <DisplayName>Jodi Hardin</DisplayName>
        <AccountId>25</AccountId>
        <AccountType/>
      </UserInfo>
      <UserInfo>
        <DisplayName>Meghan Chaney</DisplayName>
        <AccountId>38</AccountId>
        <AccountType/>
      </UserInfo>
      <UserInfo>
        <DisplayName>Hanna Nichols</DisplayName>
        <AccountId>31</AccountId>
        <AccountType/>
      </UserInfo>
      <UserInfo>
        <DisplayName>Ana Soler</DisplayName>
        <AccountId>29</AccountId>
        <AccountType/>
      </UserInfo>
      <UserInfo>
        <DisplayName>Taylor Martin</DisplayName>
        <AccountId>324</AccountId>
        <AccountType/>
      </UserInfo>
    </SharedWithUsers>
    <FileLocation xmlns="90fb7a57-d36e-4c1e-a798-656176998d46"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60E2F7-F183-4F70-A360-33052C79D5A7}">
  <ds:schemaRefs>
    <ds:schemaRef ds:uri="http://schemas.microsoft.com/sharepoint/events"/>
  </ds:schemaRefs>
</ds:datastoreItem>
</file>

<file path=customXml/itemProps2.xml><?xml version="1.0" encoding="utf-8"?>
<ds:datastoreItem xmlns:ds="http://schemas.openxmlformats.org/officeDocument/2006/customXml" ds:itemID="{85D3216C-AFD2-4563-B7F0-1B0CE3A6A520}">
  <ds:schemaRefs>
    <ds:schemaRef ds:uri="0e5ea4b3-e6a5-4854-b8c8-91e7a5b68632"/>
    <ds:schemaRef ds:uri="90fb7a57-d36e-4c1e-a798-656176998d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6A76B19-EE2A-4238-9800-3EEDD0D2AB30}">
  <ds:schemaRefs>
    <ds:schemaRef ds:uri="0e5ea4b3-e6a5-4854-b8c8-91e7a5b68632"/>
    <ds:schemaRef ds:uri="90fb7a57-d36e-4c1e-a798-656176998d4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97CC8ED4-F6A8-41E4-A6BE-74A465E471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48</Slides>
  <Notes>48</Notes>
  <HiddenSlides>0</HiddenSlides>
  <ScaleCrop>false</ScaleCrop>
  <HeadingPairs>
    <vt:vector size="4" baseType="variant">
      <vt:variant>
        <vt:lpstr>Theme</vt:lpstr>
      </vt:variant>
      <vt:variant>
        <vt:i4>4</vt:i4>
      </vt:variant>
      <vt:variant>
        <vt:lpstr>Slide Titles</vt:lpstr>
      </vt:variant>
      <vt:variant>
        <vt:i4>48</vt:i4>
      </vt:variant>
    </vt:vector>
  </HeadingPairs>
  <TitlesOfParts>
    <vt:vector size="52" baseType="lpstr">
      <vt:lpstr>Office Theme</vt:lpstr>
      <vt:lpstr>1_Office Theme</vt:lpstr>
      <vt:lpstr>2_Office Theme</vt:lpstr>
      <vt:lpstr>Office Theme</vt:lpstr>
      <vt:lpstr>Strengthening Coalition Collaboration Ageno Otii, Jodi Hardin, Emily Holcomb, Bill Fulton and Kalie McMonagle</vt:lpstr>
      <vt:lpstr>PowerPoint Presentation</vt:lpstr>
      <vt:lpstr>Intended Outcomes</vt:lpstr>
      <vt:lpstr>4 Layers of Complex Collaboration</vt:lpstr>
      <vt:lpstr>PowerPoint Presentation</vt:lpstr>
      <vt:lpstr>Eco-cycle Tool</vt:lpstr>
      <vt:lpstr>Session Objectives</vt:lpstr>
      <vt:lpstr>Performance Loop</vt:lpstr>
      <vt:lpstr>Renewal Loop</vt:lpstr>
      <vt:lpstr>Steps within the Stages</vt:lpstr>
      <vt:lpstr>Where are You in the Eco-Cycle?</vt:lpstr>
      <vt:lpstr>Deeper EcoCycle Exploration</vt:lpstr>
      <vt:lpstr>Pitfalls or Traps</vt:lpstr>
      <vt:lpstr>Pitfall/Trap Location</vt:lpstr>
      <vt:lpstr>Leadership Leveraging</vt:lpstr>
      <vt:lpstr>Navigating Traps</vt:lpstr>
      <vt:lpstr>What trap(s) is your coalition facing? </vt:lpstr>
      <vt:lpstr>Debrief</vt:lpstr>
      <vt:lpstr>The Promise, Pitfalls and Polarities of Collaboration</vt:lpstr>
      <vt:lpstr>Session Objectives</vt:lpstr>
      <vt:lpstr>More than the sum of our parts:  Stone Soup</vt:lpstr>
      <vt:lpstr>Less than the sum of our parts:  The Prisoners Dilemma</vt:lpstr>
      <vt:lpstr>Prisoners Dilemma Video</vt:lpstr>
      <vt:lpstr>PowerPoint Presentation</vt:lpstr>
      <vt:lpstr>push and pull</vt:lpstr>
      <vt:lpstr>your game screen</vt:lpstr>
      <vt:lpstr>your game screen</vt:lpstr>
      <vt:lpstr>your game screen</vt:lpstr>
      <vt:lpstr>your game screen</vt:lpstr>
      <vt:lpstr>Polarity Management</vt:lpstr>
      <vt:lpstr>PowerPoint Presentation</vt:lpstr>
      <vt:lpstr>Applying Polarity Management </vt:lpstr>
      <vt:lpstr>PowerPoint Presentation</vt:lpstr>
      <vt:lpstr>PowerPoint Presentation</vt:lpstr>
      <vt:lpstr>Guidance</vt:lpstr>
      <vt:lpstr>Applying Polarity Management </vt:lpstr>
      <vt:lpstr>Gallery Walk Share Out</vt:lpstr>
      <vt:lpstr>Assessing Collaborative Capacity</vt:lpstr>
      <vt:lpstr>Community Learning Model</vt:lpstr>
      <vt:lpstr>PowerPoint Presentation</vt:lpstr>
      <vt:lpstr>Assessing Your Coalition’s Collaboration</vt:lpstr>
      <vt:lpstr>Tips for Evaluation</vt:lpstr>
      <vt:lpstr>Pulling it All Together</vt:lpstr>
      <vt:lpstr>Preparing for Interim Strategic Planning</vt:lpstr>
      <vt:lpstr>4 Layers of Complex Collaboration</vt:lpstr>
      <vt:lpstr>Tool to Connect, Build Collaboration</vt:lpstr>
      <vt:lpstr>Go to bit.ly/gocoeval to take our survey.</vt:lpstr>
      <vt:lpstr>Strengthening Coalition Collaboration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Presenters</dc:title>
  <dc:creator>Jodi Hardin</dc:creator>
  <cp:revision>1</cp:revision>
  <dcterms:created xsi:type="dcterms:W3CDTF">2020-01-15T01:27:00Z</dcterms:created>
  <dcterms:modified xsi:type="dcterms:W3CDTF">2020-01-16T17:25:06Z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0x0101002AEEE4C442D23B4AB9A4F36B20628C0F</vt:lpwstr>
  </property>
</Properties>
</file>