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62" r:id="rId4"/>
    <p:sldId id="270" r:id="rId5"/>
    <p:sldId id="261" r:id="rId6"/>
    <p:sldId id="272" r:id="rId7"/>
    <p:sldId id="263" r:id="rId8"/>
    <p:sldId id="264" r:id="rId9"/>
    <p:sldId id="266" r:id="rId10"/>
    <p:sldId id="267" r:id="rId11"/>
    <p:sldId id="259" r:id="rId12"/>
    <p:sldId id="260" r:id="rId13"/>
    <p:sldId id="265" r:id="rId14"/>
    <p:sldId id="268" r:id="rId15"/>
    <p:sldId id="271" r:id="rId16"/>
    <p:sldId id="269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E4D6A1-908D-4A1D-9509-5F485DA0EE93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0178E5-0E23-48C5-B0C3-657FC4402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86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88775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Bringing Towns and Counties Together to Plan for their </a:t>
            </a:r>
            <a:r>
              <a:rPr lang="en-US" b="1" dirty="0" smtClean="0"/>
              <a:t>Future – </a:t>
            </a:r>
            <a:br>
              <a:rPr lang="en-US" b="1" dirty="0" smtClean="0"/>
            </a:br>
            <a:r>
              <a:rPr lang="en-US" sz="3100" b="1" dirty="0" smtClean="0"/>
              <a:t>THE Steamboat springs and </a:t>
            </a:r>
            <a:br>
              <a:rPr lang="en-US" sz="3100" b="1" dirty="0" smtClean="0"/>
            </a:br>
            <a:r>
              <a:rPr lang="en-US" sz="3100" b="1" dirty="0" smtClean="0"/>
              <a:t>routt county Colorado case study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2135"/>
            <a:ext cx="9448800" cy="1236132"/>
          </a:xfrm>
        </p:spPr>
        <p:txBody>
          <a:bodyPr>
            <a:noAutofit/>
          </a:bodyPr>
          <a:lstStyle/>
          <a:p>
            <a:r>
              <a:rPr lang="en-US" dirty="0" smtClean="0"/>
              <a:t>Chad Phillips, A.I.C.P.</a:t>
            </a:r>
          </a:p>
          <a:p>
            <a:r>
              <a:rPr lang="en-US" dirty="0" smtClean="0"/>
              <a:t>Director, Routt County Planning Department,</a:t>
            </a:r>
          </a:p>
          <a:p>
            <a:r>
              <a:rPr lang="en-US" dirty="0" smtClean="0"/>
              <a:t>Steamboat Springs, Colorado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6" y="4273292"/>
            <a:ext cx="3438150" cy="194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Regional/County Building Department</a:t>
            </a:r>
          </a:p>
          <a:p>
            <a:r>
              <a:rPr lang="en-US" dirty="0" smtClean="0"/>
              <a:t>Environmental Health Department</a:t>
            </a:r>
          </a:p>
          <a:p>
            <a:r>
              <a:rPr lang="en-US" dirty="0" smtClean="0"/>
              <a:t>Steamboat Springs and Routt County offices 3 blocks apart</a:t>
            </a:r>
          </a:p>
          <a:p>
            <a:r>
              <a:rPr lang="en-US" dirty="0" smtClean="0"/>
              <a:t>Joint Steamboat/Routt Police and Sheriff facility (design phase)</a:t>
            </a:r>
          </a:p>
          <a:p>
            <a:r>
              <a:rPr lang="en-US" dirty="0" smtClean="0"/>
              <a:t>Fiber optics project</a:t>
            </a:r>
          </a:p>
          <a:p>
            <a:r>
              <a:rPr lang="en-US" dirty="0" smtClean="0"/>
              <a:t>Watershed Management Plan</a:t>
            </a:r>
          </a:p>
          <a:p>
            <a:r>
              <a:rPr lang="en-US" dirty="0" smtClean="0"/>
              <a:t>Regional Airport Commission</a:t>
            </a:r>
          </a:p>
          <a:p>
            <a:r>
              <a:rPr lang="en-US" dirty="0" smtClean="0"/>
              <a:t>Quarterly (as-needed) joint BCC/CC meetings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four municipalities have jointly adopted land use/comprehensive plans</a:t>
            </a:r>
          </a:p>
          <a:p>
            <a:r>
              <a:rPr lang="en-US" dirty="0" smtClean="0"/>
              <a:t>Municipalities recommend to the BCC a County Planning Commissioner</a:t>
            </a:r>
          </a:p>
          <a:p>
            <a:r>
              <a:rPr lang="en-US" dirty="0" smtClean="0"/>
              <a:t>Joint Planning Commission meetings</a:t>
            </a:r>
          </a:p>
          <a:p>
            <a:r>
              <a:rPr lang="en-US" dirty="0" smtClean="0"/>
              <a:t>TAC/ART</a:t>
            </a:r>
          </a:p>
          <a:p>
            <a:r>
              <a:rPr lang="en-US" dirty="0" smtClean="0"/>
              <a:t>Events/gatherings </a:t>
            </a:r>
            <a:r>
              <a:rPr lang="en-US" dirty="0"/>
              <a:t>– softball, fantasy football, happy hour, book </a:t>
            </a:r>
            <a:r>
              <a:rPr lang="en-US" dirty="0" smtClean="0"/>
              <a:t>club, staff lunch, director’s lunch (happy hour)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How’s it been working?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mid 1990’s, all plans and amendments still in place</a:t>
            </a:r>
          </a:p>
          <a:p>
            <a:r>
              <a:rPr lang="en-US" dirty="0" smtClean="0"/>
              <a:t>County has not approved any subdivisions in the four Comp Plan’s study areas</a:t>
            </a:r>
          </a:p>
          <a:p>
            <a:r>
              <a:rPr lang="en-US" dirty="0" smtClean="0"/>
              <a:t>Master Plan update re-affirm that maintaining western rural character still a community goal</a:t>
            </a:r>
          </a:p>
          <a:p>
            <a:r>
              <a:rPr lang="en-US" dirty="0" smtClean="0"/>
              <a:t>SSACP subject of public hearings in 2012, validity upheld </a:t>
            </a:r>
          </a:p>
          <a:p>
            <a:r>
              <a:rPr lang="en-US" dirty="0" smtClean="0"/>
              <a:t>Presently Steamboat and Routt County updating Joint Planning Agreement IGA</a:t>
            </a:r>
          </a:p>
          <a:p>
            <a:r>
              <a:rPr lang="en-US" dirty="0" smtClean="0"/>
              <a:t>Unfortunately, no new annexations approved in Steamboat in 20+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4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Plans, regulations, and other tools since the 1990’s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adoption of the Steamboat Springs Area Community Plan, Oak Creek, Hayden, and Yampa Comp Plans</a:t>
            </a:r>
          </a:p>
          <a:p>
            <a:r>
              <a:rPr lang="en-US" dirty="0" smtClean="0"/>
              <a:t>Steamboat Springs and Routt County Land Use IGA</a:t>
            </a:r>
          </a:p>
          <a:p>
            <a:r>
              <a:rPr lang="en-US" dirty="0" smtClean="0"/>
              <a:t>Land Preservation Subdivision Exemption</a:t>
            </a:r>
          </a:p>
          <a:p>
            <a:r>
              <a:rPr lang="en-US" dirty="0" smtClean="0"/>
              <a:t>Open Lands Plan</a:t>
            </a:r>
          </a:p>
          <a:p>
            <a:r>
              <a:rPr lang="en-US" dirty="0" smtClean="0"/>
              <a:t>Three Sub-area plans (unincorporated areas)</a:t>
            </a:r>
          </a:p>
          <a:p>
            <a:r>
              <a:rPr lang="en-US" dirty="0" smtClean="0"/>
              <a:t>Purchase of Development Rights Program</a:t>
            </a:r>
          </a:p>
          <a:p>
            <a:r>
              <a:rPr lang="en-US" dirty="0" smtClean="0"/>
              <a:t>Vision 2020 (amended)</a:t>
            </a:r>
          </a:p>
          <a:p>
            <a:r>
              <a:rPr lang="en-US" dirty="0" smtClean="0"/>
              <a:t>Zoning and Subdivision regulations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Amendments of the County Master Plan, SSACP, WSSAP</a:t>
            </a:r>
          </a:p>
          <a:p>
            <a:r>
              <a:rPr lang="en-US" dirty="0" smtClean="0"/>
              <a:t>Public education </a:t>
            </a:r>
          </a:p>
          <a:p>
            <a:r>
              <a:rPr lang="en-US" dirty="0" smtClean="0"/>
              <a:t>Check in with community to affirm goals of preservation of rural character, managed development, and that city/county cooperation is a high priority and “good government” </a:t>
            </a:r>
          </a:p>
          <a:p>
            <a:r>
              <a:rPr lang="en-US" dirty="0" smtClean="0"/>
              <a:t>WSSAP failure?  Revisit UGB and possibly allowing limited residential development in the County near Steamboat</a:t>
            </a:r>
          </a:p>
          <a:p>
            <a:r>
              <a:rPr lang="en-US" dirty="0" smtClean="0"/>
              <a:t>Continue to look for opportunities for local government cooperation and teamwork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you!</a:t>
            </a: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13" y="3020229"/>
            <a:ext cx="8072824" cy="28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1240"/>
            <a:ext cx="8610600" cy="1293028"/>
          </a:xfrm>
        </p:spPr>
        <p:txBody>
          <a:bodyPr/>
          <a:lstStyle/>
          <a:p>
            <a:pPr algn="l"/>
            <a:r>
              <a:rPr lang="en-US" dirty="0" smtClean="0"/>
              <a:t>Routt County, </a:t>
            </a:r>
            <a:br>
              <a:rPr lang="en-US" dirty="0" smtClean="0"/>
            </a:br>
            <a:r>
              <a:rPr lang="en-US" dirty="0" smtClean="0"/>
              <a:t>Colorado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2,368 square miles</a:t>
            </a:r>
          </a:p>
          <a:p>
            <a:r>
              <a:rPr lang="en-US" dirty="0" smtClean="0"/>
              <a:t>24,000 total population</a:t>
            </a:r>
          </a:p>
          <a:p>
            <a:r>
              <a:rPr lang="en-US" dirty="0" smtClean="0"/>
              <a:t>About half public lands</a:t>
            </a:r>
          </a:p>
          <a:p>
            <a:r>
              <a:rPr lang="en-US" dirty="0" smtClean="0"/>
              <a:t>4 municipalities</a:t>
            </a:r>
          </a:p>
          <a:p>
            <a:r>
              <a:rPr lang="en-US" dirty="0" smtClean="0"/>
              <a:t>35-acre statutory subdivisions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5562600" cy="6875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9053" y="2498215"/>
            <a:ext cx="2141645" cy="622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533" y="451106"/>
            <a:ext cx="8610600" cy="1293028"/>
          </a:xfrm>
        </p:spPr>
        <p:txBody>
          <a:bodyPr/>
          <a:lstStyle/>
          <a:p>
            <a:r>
              <a:rPr lang="en-US" dirty="0" smtClean="0"/>
              <a:t>The routt county </a:t>
            </a:r>
            <a:br>
              <a:rPr lang="en-US" dirty="0" smtClean="0"/>
            </a:br>
            <a:r>
              <a:rPr lang="en-US" dirty="0" smtClean="0"/>
              <a:t>master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4" y="3947160"/>
            <a:ext cx="10820400" cy="4024125"/>
          </a:xfrm>
        </p:spPr>
        <p:txBody>
          <a:bodyPr/>
          <a:lstStyle/>
          <a:p>
            <a:r>
              <a:rPr lang="en-US" dirty="0" smtClean="0"/>
              <a:t>Original adoption in 1980 (major amendment in 2003, PC confirmed active status in 2016)</a:t>
            </a:r>
          </a:p>
          <a:p>
            <a:r>
              <a:rPr lang="en-US" dirty="0"/>
              <a:t>The plan’s overall goal is to maintain the western rural character of the </a:t>
            </a:r>
            <a:r>
              <a:rPr lang="en-US" dirty="0" smtClean="0"/>
              <a:t>County</a:t>
            </a:r>
            <a:endParaRPr lang="en-US" dirty="0"/>
          </a:p>
          <a:p>
            <a:r>
              <a:rPr lang="en-US" dirty="0" smtClean="0"/>
              <a:t>Included policy that directed all new residential, commercial, and industrial development into Growth Centers (municipalities)</a:t>
            </a:r>
          </a:p>
          <a:p>
            <a:r>
              <a:rPr lang="en-US" i="1" dirty="0" smtClean="0"/>
              <a:t>Did not </a:t>
            </a:r>
            <a:r>
              <a:rPr lang="en-US" dirty="0" smtClean="0"/>
              <a:t>include a Future Land Use Map, maintain Ag/Forestry zoning.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26" y="451106"/>
            <a:ext cx="4594014" cy="31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pressures in the early 1990’s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Popularity of the Steamboat Ski Area</a:t>
            </a:r>
          </a:p>
          <a:p>
            <a:r>
              <a:rPr lang="en-US" dirty="0" smtClean="0"/>
              <a:t>Proliferation of 35+ acre parcels (SPRAWL)</a:t>
            </a:r>
          </a:p>
          <a:p>
            <a:r>
              <a:rPr lang="en-US" dirty="0" smtClean="0"/>
              <a:t>Buildout of 1970’s subdivisions</a:t>
            </a:r>
          </a:p>
          <a:p>
            <a:r>
              <a:rPr lang="en-US" dirty="0" smtClean="0"/>
              <a:t>YVRA runway and US40 Rabbit Ears Pass improvements</a:t>
            </a:r>
          </a:p>
          <a:p>
            <a:r>
              <a:rPr lang="en-US" dirty="0" smtClean="0"/>
              <a:t>Catamount Ski Area approval</a:t>
            </a:r>
          </a:p>
          <a:p>
            <a:r>
              <a:rPr lang="en-US" dirty="0" smtClean="0"/>
              <a:t>Plan </a:t>
            </a:r>
            <a:r>
              <a:rPr lang="en-US" dirty="0"/>
              <a:t>for 2nd base area at Steamboat Ski </a:t>
            </a:r>
            <a:r>
              <a:rPr lang="en-US" dirty="0" smtClean="0"/>
              <a:t>Area</a:t>
            </a:r>
          </a:p>
          <a:p>
            <a:r>
              <a:rPr lang="en-US" dirty="0"/>
              <a:t>Increase in tourism and second homes</a:t>
            </a:r>
          </a:p>
          <a:p>
            <a:r>
              <a:rPr lang="en-US" dirty="0"/>
              <a:t>Population increased from 6,500 in </a:t>
            </a:r>
            <a:r>
              <a:rPr lang="en-US" dirty="0" smtClean="0"/>
              <a:t>1970 </a:t>
            </a:r>
            <a:r>
              <a:rPr lang="en-US" dirty="0"/>
              <a:t>to 14,000 in </a:t>
            </a:r>
            <a:r>
              <a:rPr lang="en-US" dirty="0" smtClean="0"/>
              <a:t>1990</a:t>
            </a:r>
          </a:p>
          <a:p>
            <a:r>
              <a:rPr lang="en-US" dirty="0" smtClean="0"/>
              <a:t>Failure of the Stagecoach and Steamboat Lake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34" y="2069192"/>
            <a:ext cx="2822046" cy="42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Widespread community concern from City and County citizens</a:t>
            </a:r>
          </a:p>
          <a:p>
            <a:r>
              <a:rPr lang="en-US" dirty="0" smtClean="0"/>
              <a:t>Early 1990’s, forward-thinking, motivated BCC and CC members</a:t>
            </a:r>
          </a:p>
          <a:p>
            <a:r>
              <a:rPr lang="en-US" dirty="0" smtClean="0"/>
              <a:t>Steamboat CC and County BCC decided to have regular joint meetings</a:t>
            </a:r>
          </a:p>
          <a:p>
            <a:r>
              <a:rPr lang="en-US" dirty="0" smtClean="0"/>
              <a:t>City and County provided funding for Vision 2020, a community-initiated and community-lead visioning process</a:t>
            </a:r>
          </a:p>
          <a:p>
            <a:r>
              <a:rPr lang="en-US" dirty="0" smtClean="0"/>
              <a:t>City and County decided to begin the process of re-writing the SS</a:t>
            </a:r>
            <a:r>
              <a:rPr lang="en-US" u="sng" dirty="0" smtClean="0"/>
              <a:t>A</a:t>
            </a:r>
            <a:r>
              <a:rPr lang="en-US" dirty="0" smtClean="0"/>
              <a:t>CP as a joint project</a:t>
            </a:r>
          </a:p>
          <a:p>
            <a:r>
              <a:rPr lang="en-US" dirty="0" smtClean="0"/>
              <a:t>Voters approved a sales tax for a Purchase of Development Rights program for agricultural land preservation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lb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2" y="230102"/>
            <a:ext cx="6739467" cy="632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6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Understanding behind the joint adoption of comp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in it for the city and towns?</a:t>
            </a:r>
          </a:p>
          <a:p>
            <a:pPr lvl="1"/>
            <a:r>
              <a:rPr lang="en-US" dirty="0" smtClean="0"/>
              <a:t>Assurance that the County will not approve developments within growth areas or plan study areas</a:t>
            </a:r>
          </a:p>
          <a:p>
            <a:pPr lvl="1"/>
            <a:r>
              <a:rPr lang="en-US" dirty="0" smtClean="0"/>
              <a:t>When appropriate, all new businesses will take place in incorporated areas resulting in implementation of city design </a:t>
            </a:r>
            <a:r>
              <a:rPr lang="en-US" dirty="0"/>
              <a:t>s</a:t>
            </a:r>
            <a:r>
              <a:rPr lang="en-US" dirty="0" smtClean="0"/>
              <a:t>tandards and increased tax base</a:t>
            </a:r>
          </a:p>
          <a:p>
            <a:pPr lvl="1"/>
            <a:r>
              <a:rPr lang="en-US" dirty="0"/>
              <a:t>IGA for development referrals </a:t>
            </a:r>
            <a:r>
              <a:rPr lang="en-US" dirty="0" smtClean="0"/>
              <a:t>in growth area and plan study area</a:t>
            </a:r>
          </a:p>
          <a:p>
            <a:pPr lvl="1"/>
            <a:r>
              <a:rPr lang="en-US" dirty="0" smtClean="0"/>
              <a:t>Tourists!</a:t>
            </a:r>
          </a:p>
          <a:p>
            <a:pPr lvl="1"/>
            <a:r>
              <a:rPr lang="en-US" dirty="0" smtClean="0"/>
              <a:t>Happy community!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81" y="4216400"/>
            <a:ext cx="5890619" cy="237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Understanding </a:t>
            </a:r>
            <a:r>
              <a:rPr lang="en-US" dirty="0"/>
              <a:t>behind </a:t>
            </a:r>
            <a:r>
              <a:rPr lang="en-US" dirty="0" smtClean="0"/>
              <a:t>the joint </a:t>
            </a:r>
            <a:r>
              <a:rPr lang="en-US" dirty="0"/>
              <a:t>adoption of comp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in it for the County?</a:t>
            </a:r>
          </a:p>
          <a:p>
            <a:pPr lvl="1"/>
            <a:r>
              <a:rPr lang="en-US" dirty="0" smtClean="0"/>
              <a:t>The towns and city help enforce the County’s Master Plan by accepting development and annexations, thus </a:t>
            </a:r>
            <a:r>
              <a:rPr lang="en-US" dirty="0"/>
              <a:t>preserving the western rural landscape</a:t>
            </a:r>
            <a:endParaRPr lang="en-US" dirty="0" smtClean="0"/>
          </a:p>
          <a:p>
            <a:pPr lvl="1"/>
            <a:r>
              <a:rPr lang="en-US" dirty="0" smtClean="0"/>
              <a:t>IGA for development application referrals at City limits</a:t>
            </a:r>
          </a:p>
          <a:p>
            <a:pPr lvl="1"/>
            <a:r>
              <a:rPr lang="en-US" dirty="0" smtClean="0"/>
              <a:t>No Parks and Recreation or Public Works Departments (urban services) </a:t>
            </a:r>
          </a:p>
          <a:p>
            <a:pPr lvl="1"/>
            <a:r>
              <a:rPr lang="en-US" dirty="0" smtClean="0"/>
              <a:t>Preservation of historic ranching and agricultural lands and operations</a:t>
            </a:r>
          </a:p>
          <a:p>
            <a:pPr lvl="1"/>
            <a:r>
              <a:rPr lang="en-US" dirty="0" smtClean="0"/>
              <a:t>Protection of critical wildlife habitat</a:t>
            </a:r>
          </a:p>
          <a:p>
            <a:pPr lvl="1"/>
            <a:r>
              <a:rPr lang="en-US" dirty="0" smtClean="0"/>
              <a:t>Protection of scenic views</a:t>
            </a:r>
          </a:p>
          <a:p>
            <a:pPr lvl="1"/>
            <a:r>
              <a:rPr lang="en-US" dirty="0" smtClean="0"/>
              <a:t>Happy community!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4218207"/>
            <a:ext cx="3691466" cy="249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ssacp </a:t>
            </a:r>
            <a:br>
              <a:rPr lang="en-US" dirty="0" smtClean="0"/>
            </a:br>
            <a:r>
              <a:rPr lang="en-US" dirty="0" smtClean="0"/>
              <a:t>and wssap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1" y="223373"/>
            <a:ext cx="7248199" cy="6473760"/>
          </a:xfrm>
        </p:spPr>
      </p:pic>
    </p:spTree>
    <p:extLst>
      <p:ext uri="{BB962C8B-B14F-4D97-AF65-F5344CB8AC3E}">
        <p14:creationId xmlns:p14="http://schemas.microsoft.com/office/powerpoint/2010/main" val="7286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862</TotalTime>
  <Words>717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Vapor Trail</vt:lpstr>
      <vt:lpstr>Bringing Towns and Counties Together to Plan for their Future –  THE Steamboat springs and  routt county Colorado case study</vt:lpstr>
      <vt:lpstr>Routt County,  Colorado</vt:lpstr>
      <vt:lpstr>The routt county  master plan</vt:lpstr>
      <vt:lpstr>Development pressures in the early 1990’s</vt:lpstr>
      <vt:lpstr>Coming together</vt:lpstr>
      <vt:lpstr>PowerPoint Presentation</vt:lpstr>
      <vt:lpstr>The Understanding behind the joint adoption of comp plans</vt:lpstr>
      <vt:lpstr>The Understanding behind the joint adoption of comp plans</vt:lpstr>
      <vt:lpstr>The ssacp  and wssap</vt:lpstr>
      <vt:lpstr>PowerPoint Presentation</vt:lpstr>
      <vt:lpstr>Cooperation…</vt:lpstr>
      <vt:lpstr>Cooperation…</vt:lpstr>
      <vt:lpstr>How’s it been working?</vt:lpstr>
      <vt:lpstr>Plans, regulations, and other tools since the 1990’s efforts</vt:lpstr>
      <vt:lpstr>The future?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Bringing Towns and Counties Together to Plan for their Future</dc:title>
  <dc:creator>Chad Phillips</dc:creator>
  <cp:lastModifiedBy>Cindy Williams</cp:lastModifiedBy>
  <cp:revision>40</cp:revision>
  <cp:lastPrinted>2017-11-22T20:21:06Z</cp:lastPrinted>
  <dcterms:created xsi:type="dcterms:W3CDTF">2017-11-03T21:54:20Z</dcterms:created>
  <dcterms:modified xsi:type="dcterms:W3CDTF">2018-02-19T18:59:52Z</dcterms:modified>
</cp:coreProperties>
</file>