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9"/>
  </p:notesMasterIdLst>
  <p:sldIdLst>
    <p:sldId id="293" r:id="rId6"/>
    <p:sldId id="275" r:id="rId7"/>
    <p:sldId id="295" r:id="rId8"/>
    <p:sldId id="292" r:id="rId9"/>
    <p:sldId id="291" r:id="rId10"/>
    <p:sldId id="294" r:id="rId11"/>
    <p:sldId id="285" r:id="rId12"/>
    <p:sldId id="296" r:id="rId13"/>
    <p:sldId id="299" r:id="rId14"/>
    <p:sldId id="297" r:id="rId15"/>
    <p:sldId id="300" r:id="rId16"/>
    <p:sldId id="298" r:id="rId17"/>
    <p:sldId id="30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A6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8" d="100"/>
          <a:sy n="88" d="100"/>
        </p:scale>
        <p:origin x="200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33" Type="http://schemas.microsoft.com/office/2016/11/relationships/changesInfo" Target="changesInfos/changesInfo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l Fulton" userId="6b7d4a80-3a17-48b4-be3b-c0e1aadb3ff7" providerId="ADAL" clId="{C71A2DE7-5970-4F98-AEA6-442E5BD7B703}"/>
    <pc:docChg chg="custSel modSld sldOrd">
      <pc:chgData name="Bill Fulton" userId="6b7d4a80-3a17-48b4-be3b-c0e1aadb3ff7" providerId="ADAL" clId="{C71A2DE7-5970-4F98-AEA6-442E5BD7B703}" dt="2017-11-16T18:45:24.868" v="181" actId="27636"/>
      <pc:docMkLst>
        <pc:docMk/>
      </pc:docMkLst>
      <pc:sldChg chg="modSp">
        <pc:chgData name="Bill Fulton" userId="6b7d4a80-3a17-48b4-be3b-c0e1aadb3ff7" providerId="ADAL" clId="{C71A2DE7-5970-4F98-AEA6-442E5BD7B703}" dt="2017-11-16T18:36:42.774" v="0" actId="6549"/>
        <pc:sldMkLst>
          <pc:docMk/>
          <pc:sldMk cId="1620169196" sldId="257"/>
        </pc:sldMkLst>
        <pc:spChg chg="mod">
          <ac:chgData name="Bill Fulton" userId="6b7d4a80-3a17-48b4-be3b-c0e1aadb3ff7" providerId="ADAL" clId="{C71A2DE7-5970-4F98-AEA6-442E5BD7B703}" dt="2017-11-16T18:36:42.774" v="0" actId="6549"/>
          <ac:spMkLst>
            <pc:docMk/>
            <pc:sldMk cId="1620169196" sldId="257"/>
            <ac:spMk id="2" creationId="{00000000-0000-0000-0000-000000000000}"/>
          </ac:spMkLst>
        </pc:spChg>
      </pc:sldChg>
      <pc:sldChg chg="ord">
        <pc:chgData name="Bill Fulton" userId="6b7d4a80-3a17-48b4-be3b-c0e1aadb3ff7" providerId="ADAL" clId="{C71A2DE7-5970-4F98-AEA6-442E5BD7B703}" dt="2017-11-16T18:40:03.170" v="4"/>
        <pc:sldMkLst>
          <pc:docMk/>
          <pc:sldMk cId="3091877811" sldId="262"/>
        </pc:sldMkLst>
      </pc:sldChg>
      <pc:sldChg chg="modSp ord">
        <pc:chgData name="Bill Fulton" userId="6b7d4a80-3a17-48b4-be3b-c0e1aadb3ff7" providerId="ADAL" clId="{C71A2DE7-5970-4F98-AEA6-442E5BD7B703}" dt="2017-11-16T18:45:24.868" v="181" actId="27636"/>
        <pc:sldMkLst>
          <pc:docMk/>
          <pc:sldMk cId="2781344652" sldId="276"/>
        </pc:sldMkLst>
        <pc:spChg chg="mod">
          <ac:chgData name="Bill Fulton" userId="6b7d4a80-3a17-48b4-be3b-c0e1aadb3ff7" providerId="ADAL" clId="{C71A2DE7-5970-4F98-AEA6-442E5BD7B703}" dt="2017-11-16T18:45:24.866" v="180" actId="27636"/>
          <ac:spMkLst>
            <pc:docMk/>
            <pc:sldMk cId="2781344652" sldId="276"/>
            <ac:spMk id="5" creationId="{598FA956-C50C-47DC-93F6-644BD1BF3C02}"/>
          </ac:spMkLst>
        </pc:spChg>
        <pc:spChg chg="mod">
          <ac:chgData name="Bill Fulton" userId="6b7d4a80-3a17-48b4-be3b-c0e1aadb3ff7" providerId="ADAL" clId="{C71A2DE7-5970-4F98-AEA6-442E5BD7B703}" dt="2017-11-16T18:45:24.868" v="181" actId="27636"/>
          <ac:spMkLst>
            <pc:docMk/>
            <pc:sldMk cId="2781344652" sldId="276"/>
            <ac:spMk id="7" creationId="{CD04D1B2-5360-49A6-A183-FE5600734118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g"/><Relationship Id="rId1" Type="http://schemas.openxmlformats.org/officeDocument/2006/relationships/image" Target="../media/image10.jpeg"/><Relationship Id="rId2" Type="http://schemas.openxmlformats.org/officeDocument/2006/relationships/image" Target="../media/image11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g"/><Relationship Id="rId1" Type="http://schemas.openxmlformats.org/officeDocument/2006/relationships/image" Target="../media/image10.jpeg"/><Relationship Id="rId2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7BBDC7-55CD-0E4D-B6D1-8FC3AA3C47E8}" type="doc">
      <dgm:prSet loTypeId="urn:microsoft.com/office/officeart/2005/8/layout/hList7" loCatId="" qsTypeId="urn:microsoft.com/office/officeart/2005/8/quickstyle/simple4" qsCatId="simple" csTypeId="urn:microsoft.com/office/officeart/2005/8/colors/accent1_2" csCatId="accent1" phldr="1"/>
      <dgm:spPr/>
    </dgm:pt>
    <dgm:pt modelId="{42F939B7-C5FB-684D-AC6B-5B7E7379BFF3}">
      <dgm:prSet phldrT="[Text]"/>
      <dgm:spPr/>
      <dgm:t>
        <a:bodyPr/>
        <a:lstStyle/>
        <a:p>
          <a:r>
            <a:rPr lang="en-US" dirty="0" smtClean="0"/>
            <a:t>Diversity</a:t>
          </a:r>
          <a:endParaRPr lang="en-US" dirty="0"/>
        </a:p>
      </dgm:t>
    </dgm:pt>
    <dgm:pt modelId="{8446FB33-C760-D749-AF94-E2CB5B0EABCD}" type="parTrans" cxnId="{31A3C50F-F788-7849-87A8-2A2F83E434F0}">
      <dgm:prSet/>
      <dgm:spPr/>
      <dgm:t>
        <a:bodyPr/>
        <a:lstStyle/>
        <a:p>
          <a:endParaRPr lang="en-US"/>
        </a:p>
      </dgm:t>
    </dgm:pt>
    <dgm:pt modelId="{ED063EC2-7B5B-3A48-B3E0-A34DA240EE2B}" type="sibTrans" cxnId="{31A3C50F-F788-7849-87A8-2A2F83E434F0}">
      <dgm:prSet/>
      <dgm:spPr/>
      <dgm:t>
        <a:bodyPr/>
        <a:lstStyle/>
        <a:p>
          <a:endParaRPr lang="en-US"/>
        </a:p>
      </dgm:t>
    </dgm:pt>
    <dgm:pt modelId="{086EB740-1723-CC4F-8AD7-D11EBEBC673E}">
      <dgm:prSet phldrT="[Text]"/>
      <dgm:spPr/>
      <dgm:t>
        <a:bodyPr/>
        <a:lstStyle/>
        <a:p>
          <a:r>
            <a:rPr lang="en-US" dirty="0" smtClean="0"/>
            <a:t>Inclusion</a:t>
          </a:r>
          <a:endParaRPr lang="en-US" dirty="0"/>
        </a:p>
      </dgm:t>
    </dgm:pt>
    <dgm:pt modelId="{595170A9-4600-6E43-91DA-CFC7A90FF01A}" type="parTrans" cxnId="{DDC88DA1-F69A-F54C-A953-EC1B47DA5FD5}">
      <dgm:prSet/>
      <dgm:spPr/>
      <dgm:t>
        <a:bodyPr/>
        <a:lstStyle/>
        <a:p>
          <a:endParaRPr lang="en-US"/>
        </a:p>
      </dgm:t>
    </dgm:pt>
    <dgm:pt modelId="{239B1CAE-F3E2-2A43-89C7-04F3723F2D76}" type="sibTrans" cxnId="{DDC88DA1-F69A-F54C-A953-EC1B47DA5FD5}">
      <dgm:prSet/>
      <dgm:spPr/>
      <dgm:t>
        <a:bodyPr/>
        <a:lstStyle/>
        <a:p>
          <a:endParaRPr lang="en-US"/>
        </a:p>
      </dgm:t>
    </dgm:pt>
    <dgm:pt modelId="{0588F928-863D-2443-8B08-18EE83824718}">
      <dgm:prSet phldrT="[Text]"/>
      <dgm:spPr/>
      <dgm:t>
        <a:bodyPr/>
        <a:lstStyle/>
        <a:p>
          <a:r>
            <a:rPr lang="en-US" dirty="0" smtClean="0"/>
            <a:t>Equality</a:t>
          </a:r>
          <a:endParaRPr lang="en-US" dirty="0"/>
        </a:p>
      </dgm:t>
    </dgm:pt>
    <dgm:pt modelId="{A64076F3-9889-0447-9C2A-DE7D7D27A3B5}" type="parTrans" cxnId="{0AA8793E-C191-1A41-A317-21BE69BF03F3}">
      <dgm:prSet/>
      <dgm:spPr/>
      <dgm:t>
        <a:bodyPr/>
        <a:lstStyle/>
        <a:p>
          <a:endParaRPr lang="en-US"/>
        </a:p>
      </dgm:t>
    </dgm:pt>
    <dgm:pt modelId="{E3444425-2780-0D4E-BD31-4D9E5867C771}" type="sibTrans" cxnId="{0AA8793E-C191-1A41-A317-21BE69BF03F3}">
      <dgm:prSet/>
      <dgm:spPr/>
      <dgm:t>
        <a:bodyPr/>
        <a:lstStyle/>
        <a:p>
          <a:endParaRPr lang="en-US"/>
        </a:p>
      </dgm:t>
    </dgm:pt>
    <dgm:pt modelId="{54A3CA41-6253-4644-B7C5-13A2DA5F1AC4}">
      <dgm:prSet/>
      <dgm:spPr/>
      <dgm:t>
        <a:bodyPr/>
        <a:lstStyle/>
        <a:p>
          <a:r>
            <a:rPr lang="en-US" dirty="0" smtClean="0"/>
            <a:t>Equity</a:t>
          </a:r>
          <a:endParaRPr lang="en-US" dirty="0"/>
        </a:p>
      </dgm:t>
    </dgm:pt>
    <dgm:pt modelId="{C3E45A95-ECE2-444F-974C-B6DA46AE4800}" type="parTrans" cxnId="{4A2FD977-917C-9C49-B31A-1CB1DD81530D}">
      <dgm:prSet/>
      <dgm:spPr/>
      <dgm:t>
        <a:bodyPr/>
        <a:lstStyle/>
        <a:p>
          <a:endParaRPr lang="en-US"/>
        </a:p>
      </dgm:t>
    </dgm:pt>
    <dgm:pt modelId="{3870A92F-6DBA-4641-9247-9200638E4812}" type="sibTrans" cxnId="{4A2FD977-917C-9C49-B31A-1CB1DD81530D}">
      <dgm:prSet/>
      <dgm:spPr/>
      <dgm:t>
        <a:bodyPr/>
        <a:lstStyle/>
        <a:p>
          <a:endParaRPr lang="en-US"/>
        </a:p>
      </dgm:t>
    </dgm:pt>
    <dgm:pt modelId="{F8D2C076-68CB-2046-9DBB-AC8188AB03AB}" type="pres">
      <dgm:prSet presAssocID="{707BBDC7-55CD-0E4D-B6D1-8FC3AA3C47E8}" presName="Name0" presStyleCnt="0">
        <dgm:presLayoutVars>
          <dgm:dir/>
          <dgm:resizeHandles val="exact"/>
        </dgm:presLayoutVars>
      </dgm:prSet>
      <dgm:spPr/>
    </dgm:pt>
    <dgm:pt modelId="{74350924-427C-F446-9526-CEA1114C4862}" type="pres">
      <dgm:prSet presAssocID="{707BBDC7-55CD-0E4D-B6D1-8FC3AA3C47E8}" presName="fgShape" presStyleLbl="fgShp" presStyleIdx="0" presStyleCnt="1"/>
      <dgm:spPr/>
    </dgm:pt>
    <dgm:pt modelId="{4F153117-EA2D-2A4B-9203-63A91279DF7D}" type="pres">
      <dgm:prSet presAssocID="{707BBDC7-55CD-0E4D-B6D1-8FC3AA3C47E8}" presName="linComp" presStyleCnt="0"/>
      <dgm:spPr/>
    </dgm:pt>
    <dgm:pt modelId="{4E48C9BF-07D4-684E-BB76-B8451035CB30}" type="pres">
      <dgm:prSet presAssocID="{42F939B7-C5FB-684D-AC6B-5B7E7379BFF3}" presName="compNode" presStyleCnt="0"/>
      <dgm:spPr/>
    </dgm:pt>
    <dgm:pt modelId="{72BC4F19-0A7A-C347-A30A-613EE12ABC97}" type="pres">
      <dgm:prSet presAssocID="{42F939B7-C5FB-684D-AC6B-5B7E7379BFF3}" presName="bkgdShape" presStyleLbl="node1" presStyleIdx="0" presStyleCnt="4"/>
      <dgm:spPr/>
      <dgm:t>
        <a:bodyPr/>
        <a:lstStyle/>
        <a:p>
          <a:endParaRPr lang="en-US"/>
        </a:p>
      </dgm:t>
    </dgm:pt>
    <dgm:pt modelId="{F70263E7-5EDC-2147-9E3D-33BC2AA0D431}" type="pres">
      <dgm:prSet presAssocID="{42F939B7-C5FB-684D-AC6B-5B7E7379BFF3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8517D2-6ADD-B64F-AE12-D48DA0EA87B2}" type="pres">
      <dgm:prSet presAssocID="{42F939B7-C5FB-684D-AC6B-5B7E7379BFF3}" presName="invisiNode" presStyleLbl="node1" presStyleIdx="0" presStyleCnt="4"/>
      <dgm:spPr/>
    </dgm:pt>
    <dgm:pt modelId="{0D4F3FA2-07B5-9A44-8D82-DE14D4510480}" type="pres">
      <dgm:prSet presAssocID="{42F939B7-C5FB-684D-AC6B-5B7E7379BFF3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7C787AF1-545B-B94E-BEB5-53580F6398C2}" type="pres">
      <dgm:prSet presAssocID="{ED063EC2-7B5B-3A48-B3E0-A34DA240EE2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721CD97-D436-B64A-9A76-5AF3695CA507}" type="pres">
      <dgm:prSet presAssocID="{086EB740-1723-CC4F-8AD7-D11EBEBC673E}" presName="compNode" presStyleCnt="0"/>
      <dgm:spPr/>
    </dgm:pt>
    <dgm:pt modelId="{12945BCC-4902-D74B-A857-CBA19491E1E6}" type="pres">
      <dgm:prSet presAssocID="{086EB740-1723-CC4F-8AD7-D11EBEBC673E}" presName="bkgdShape" presStyleLbl="node1" presStyleIdx="1" presStyleCnt="4"/>
      <dgm:spPr/>
      <dgm:t>
        <a:bodyPr/>
        <a:lstStyle/>
        <a:p>
          <a:endParaRPr lang="en-US"/>
        </a:p>
      </dgm:t>
    </dgm:pt>
    <dgm:pt modelId="{453EF66C-DEC7-8D4B-985B-C5917C82E11E}" type="pres">
      <dgm:prSet presAssocID="{086EB740-1723-CC4F-8AD7-D11EBEBC673E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D9A3A1-CED5-D542-AA44-4F0559A6D6BA}" type="pres">
      <dgm:prSet presAssocID="{086EB740-1723-CC4F-8AD7-D11EBEBC673E}" presName="invisiNode" presStyleLbl="node1" presStyleIdx="1" presStyleCnt="4"/>
      <dgm:spPr/>
    </dgm:pt>
    <dgm:pt modelId="{5D5F91DC-0B14-C04E-B7C8-593124BB98A1}" type="pres">
      <dgm:prSet presAssocID="{086EB740-1723-CC4F-8AD7-D11EBEBC673E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BF21AFB2-2818-3042-9265-431375F3CC11}" type="pres">
      <dgm:prSet presAssocID="{239B1CAE-F3E2-2A43-89C7-04F3723F2D7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19D75A9-1B35-E84F-A185-6ACDB146648F}" type="pres">
      <dgm:prSet presAssocID="{0588F928-863D-2443-8B08-18EE83824718}" presName="compNode" presStyleCnt="0"/>
      <dgm:spPr/>
    </dgm:pt>
    <dgm:pt modelId="{F7CAC84A-72AF-6948-A987-2795EA572A00}" type="pres">
      <dgm:prSet presAssocID="{0588F928-863D-2443-8B08-18EE83824718}" presName="bkgdShape" presStyleLbl="node1" presStyleIdx="2" presStyleCnt="4" custLinFactNeighborX="64" custLinFactNeighborY="667"/>
      <dgm:spPr/>
      <dgm:t>
        <a:bodyPr/>
        <a:lstStyle/>
        <a:p>
          <a:endParaRPr lang="en-US"/>
        </a:p>
      </dgm:t>
    </dgm:pt>
    <dgm:pt modelId="{3710FC88-6586-8545-8946-DDEA1BB3253C}" type="pres">
      <dgm:prSet presAssocID="{0588F928-863D-2443-8B08-18EE83824718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9B6891-AF93-2346-8DCC-3FA2D6FFACC5}" type="pres">
      <dgm:prSet presAssocID="{0588F928-863D-2443-8B08-18EE83824718}" presName="invisiNode" presStyleLbl="node1" presStyleIdx="2" presStyleCnt="4"/>
      <dgm:spPr/>
    </dgm:pt>
    <dgm:pt modelId="{1D53EB38-913F-6F44-AEE1-7FE00EEA676B}" type="pres">
      <dgm:prSet presAssocID="{0588F928-863D-2443-8B08-18EE83824718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FE6452D3-19B5-4346-BABD-04A4AB291259}" type="pres">
      <dgm:prSet presAssocID="{E3444425-2780-0D4E-BD31-4D9E5867C77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B3F6549-6A3B-5E47-B705-8BE3F39750AF}" type="pres">
      <dgm:prSet presAssocID="{54A3CA41-6253-4644-B7C5-13A2DA5F1AC4}" presName="compNode" presStyleCnt="0"/>
      <dgm:spPr/>
    </dgm:pt>
    <dgm:pt modelId="{88563735-68CB-8847-A9E6-458B380D26F7}" type="pres">
      <dgm:prSet presAssocID="{54A3CA41-6253-4644-B7C5-13A2DA5F1AC4}" presName="bkgdShape" presStyleLbl="node1" presStyleIdx="3" presStyleCnt="4"/>
      <dgm:spPr/>
      <dgm:t>
        <a:bodyPr/>
        <a:lstStyle/>
        <a:p>
          <a:endParaRPr lang="en-US"/>
        </a:p>
      </dgm:t>
    </dgm:pt>
    <dgm:pt modelId="{AB3A672F-71B1-4640-8F01-DF5F823F19A3}" type="pres">
      <dgm:prSet presAssocID="{54A3CA41-6253-4644-B7C5-13A2DA5F1AC4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FC62E3-B027-4545-8D03-3850A41B8DFA}" type="pres">
      <dgm:prSet presAssocID="{54A3CA41-6253-4644-B7C5-13A2DA5F1AC4}" presName="invisiNode" presStyleLbl="node1" presStyleIdx="3" presStyleCnt="4"/>
      <dgm:spPr/>
    </dgm:pt>
    <dgm:pt modelId="{E02E2A47-4F97-EF45-9B62-01124EA53A67}" type="pres">
      <dgm:prSet presAssocID="{54A3CA41-6253-4644-B7C5-13A2DA5F1AC4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BA9D5242-5D6B-8649-95B9-3522DDCD1D6C}" type="presOf" srcId="{54A3CA41-6253-4644-B7C5-13A2DA5F1AC4}" destId="{88563735-68CB-8847-A9E6-458B380D26F7}" srcOrd="0" destOrd="0" presId="urn:microsoft.com/office/officeart/2005/8/layout/hList7"/>
    <dgm:cxn modelId="{D3261726-3D52-F841-83A2-F9C29A0E1B2A}" type="presOf" srcId="{E3444425-2780-0D4E-BD31-4D9E5867C771}" destId="{FE6452D3-19B5-4346-BABD-04A4AB291259}" srcOrd="0" destOrd="0" presId="urn:microsoft.com/office/officeart/2005/8/layout/hList7"/>
    <dgm:cxn modelId="{619E1E16-A34D-1D46-9256-434EBDAABC7A}" type="presOf" srcId="{707BBDC7-55CD-0E4D-B6D1-8FC3AA3C47E8}" destId="{F8D2C076-68CB-2046-9DBB-AC8188AB03AB}" srcOrd="0" destOrd="0" presId="urn:microsoft.com/office/officeart/2005/8/layout/hList7"/>
    <dgm:cxn modelId="{4A2FD977-917C-9C49-B31A-1CB1DD81530D}" srcId="{707BBDC7-55CD-0E4D-B6D1-8FC3AA3C47E8}" destId="{54A3CA41-6253-4644-B7C5-13A2DA5F1AC4}" srcOrd="3" destOrd="0" parTransId="{C3E45A95-ECE2-444F-974C-B6DA46AE4800}" sibTransId="{3870A92F-6DBA-4641-9247-9200638E4812}"/>
    <dgm:cxn modelId="{4C24F701-247C-CA4D-A857-A7FC9B3564C4}" type="presOf" srcId="{086EB740-1723-CC4F-8AD7-D11EBEBC673E}" destId="{453EF66C-DEC7-8D4B-985B-C5917C82E11E}" srcOrd="1" destOrd="0" presId="urn:microsoft.com/office/officeart/2005/8/layout/hList7"/>
    <dgm:cxn modelId="{6B224B59-6B69-3C4C-A3D7-19DDAE202B45}" type="presOf" srcId="{239B1CAE-F3E2-2A43-89C7-04F3723F2D76}" destId="{BF21AFB2-2818-3042-9265-431375F3CC11}" srcOrd="0" destOrd="0" presId="urn:microsoft.com/office/officeart/2005/8/layout/hList7"/>
    <dgm:cxn modelId="{26FD4356-0D13-BE45-8C5A-C3F8634F5620}" type="presOf" srcId="{0588F928-863D-2443-8B08-18EE83824718}" destId="{3710FC88-6586-8545-8946-DDEA1BB3253C}" srcOrd="1" destOrd="0" presId="urn:microsoft.com/office/officeart/2005/8/layout/hList7"/>
    <dgm:cxn modelId="{DDC88DA1-F69A-F54C-A953-EC1B47DA5FD5}" srcId="{707BBDC7-55CD-0E4D-B6D1-8FC3AA3C47E8}" destId="{086EB740-1723-CC4F-8AD7-D11EBEBC673E}" srcOrd="1" destOrd="0" parTransId="{595170A9-4600-6E43-91DA-CFC7A90FF01A}" sibTransId="{239B1CAE-F3E2-2A43-89C7-04F3723F2D76}"/>
    <dgm:cxn modelId="{E42B40FF-680F-C346-99E1-1CA7CB2E5A7A}" type="presOf" srcId="{086EB740-1723-CC4F-8AD7-D11EBEBC673E}" destId="{12945BCC-4902-D74B-A857-CBA19491E1E6}" srcOrd="0" destOrd="0" presId="urn:microsoft.com/office/officeart/2005/8/layout/hList7"/>
    <dgm:cxn modelId="{6EDB7656-9E04-ED40-B616-CBD804379847}" type="presOf" srcId="{42F939B7-C5FB-684D-AC6B-5B7E7379BFF3}" destId="{72BC4F19-0A7A-C347-A30A-613EE12ABC97}" srcOrd="0" destOrd="0" presId="urn:microsoft.com/office/officeart/2005/8/layout/hList7"/>
    <dgm:cxn modelId="{AB817798-E8CE-184C-981A-DF5E8B473498}" type="presOf" srcId="{54A3CA41-6253-4644-B7C5-13A2DA5F1AC4}" destId="{AB3A672F-71B1-4640-8F01-DF5F823F19A3}" srcOrd="1" destOrd="0" presId="urn:microsoft.com/office/officeart/2005/8/layout/hList7"/>
    <dgm:cxn modelId="{31A3C50F-F788-7849-87A8-2A2F83E434F0}" srcId="{707BBDC7-55CD-0E4D-B6D1-8FC3AA3C47E8}" destId="{42F939B7-C5FB-684D-AC6B-5B7E7379BFF3}" srcOrd="0" destOrd="0" parTransId="{8446FB33-C760-D749-AF94-E2CB5B0EABCD}" sibTransId="{ED063EC2-7B5B-3A48-B3E0-A34DA240EE2B}"/>
    <dgm:cxn modelId="{FAEE398D-3A03-DB4C-B91D-BA16BA6365F0}" type="presOf" srcId="{42F939B7-C5FB-684D-AC6B-5B7E7379BFF3}" destId="{F70263E7-5EDC-2147-9E3D-33BC2AA0D431}" srcOrd="1" destOrd="0" presId="urn:microsoft.com/office/officeart/2005/8/layout/hList7"/>
    <dgm:cxn modelId="{0AA8793E-C191-1A41-A317-21BE69BF03F3}" srcId="{707BBDC7-55CD-0E4D-B6D1-8FC3AA3C47E8}" destId="{0588F928-863D-2443-8B08-18EE83824718}" srcOrd="2" destOrd="0" parTransId="{A64076F3-9889-0447-9C2A-DE7D7D27A3B5}" sibTransId="{E3444425-2780-0D4E-BD31-4D9E5867C771}"/>
    <dgm:cxn modelId="{40A0A576-7E9A-714C-82DB-068268247572}" type="presOf" srcId="{0588F928-863D-2443-8B08-18EE83824718}" destId="{F7CAC84A-72AF-6948-A987-2795EA572A00}" srcOrd="0" destOrd="0" presId="urn:microsoft.com/office/officeart/2005/8/layout/hList7"/>
    <dgm:cxn modelId="{E43798C6-8A1F-7446-BCFC-0EAED903FBDB}" type="presOf" srcId="{ED063EC2-7B5B-3A48-B3E0-A34DA240EE2B}" destId="{7C787AF1-545B-B94E-BEB5-53580F6398C2}" srcOrd="0" destOrd="0" presId="urn:microsoft.com/office/officeart/2005/8/layout/hList7"/>
    <dgm:cxn modelId="{6205E334-22BE-934C-B482-AD3CABE7F80A}" type="presParOf" srcId="{F8D2C076-68CB-2046-9DBB-AC8188AB03AB}" destId="{74350924-427C-F446-9526-CEA1114C4862}" srcOrd="0" destOrd="0" presId="urn:microsoft.com/office/officeart/2005/8/layout/hList7"/>
    <dgm:cxn modelId="{87ED9DD3-FB2C-7641-A387-6D859237F5A0}" type="presParOf" srcId="{F8D2C076-68CB-2046-9DBB-AC8188AB03AB}" destId="{4F153117-EA2D-2A4B-9203-63A91279DF7D}" srcOrd="1" destOrd="0" presId="urn:microsoft.com/office/officeart/2005/8/layout/hList7"/>
    <dgm:cxn modelId="{AE94474C-C6D0-784A-B764-B438F7A83E3F}" type="presParOf" srcId="{4F153117-EA2D-2A4B-9203-63A91279DF7D}" destId="{4E48C9BF-07D4-684E-BB76-B8451035CB30}" srcOrd="0" destOrd="0" presId="urn:microsoft.com/office/officeart/2005/8/layout/hList7"/>
    <dgm:cxn modelId="{22D68FC1-0A21-5340-B505-457D25F3742E}" type="presParOf" srcId="{4E48C9BF-07D4-684E-BB76-B8451035CB30}" destId="{72BC4F19-0A7A-C347-A30A-613EE12ABC97}" srcOrd="0" destOrd="0" presId="urn:microsoft.com/office/officeart/2005/8/layout/hList7"/>
    <dgm:cxn modelId="{84DAC4FE-F3C2-F848-B0D1-FD81818CC054}" type="presParOf" srcId="{4E48C9BF-07D4-684E-BB76-B8451035CB30}" destId="{F70263E7-5EDC-2147-9E3D-33BC2AA0D431}" srcOrd="1" destOrd="0" presId="urn:microsoft.com/office/officeart/2005/8/layout/hList7"/>
    <dgm:cxn modelId="{6050D40F-F75D-5645-9120-0E555822112A}" type="presParOf" srcId="{4E48C9BF-07D4-684E-BB76-B8451035CB30}" destId="{8E8517D2-6ADD-B64F-AE12-D48DA0EA87B2}" srcOrd="2" destOrd="0" presId="urn:microsoft.com/office/officeart/2005/8/layout/hList7"/>
    <dgm:cxn modelId="{B3B736A2-A250-0B44-8089-ACFD9DC2D27F}" type="presParOf" srcId="{4E48C9BF-07D4-684E-BB76-B8451035CB30}" destId="{0D4F3FA2-07B5-9A44-8D82-DE14D4510480}" srcOrd="3" destOrd="0" presId="urn:microsoft.com/office/officeart/2005/8/layout/hList7"/>
    <dgm:cxn modelId="{A2940076-D22C-E44F-83AB-DDA6B8FB017F}" type="presParOf" srcId="{4F153117-EA2D-2A4B-9203-63A91279DF7D}" destId="{7C787AF1-545B-B94E-BEB5-53580F6398C2}" srcOrd="1" destOrd="0" presId="urn:microsoft.com/office/officeart/2005/8/layout/hList7"/>
    <dgm:cxn modelId="{2E870BED-A548-DC44-BE59-80C147F41483}" type="presParOf" srcId="{4F153117-EA2D-2A4B-9203-63A91279DF7D}" destId="{E721CD97-D436-B64A-9A76-5AF3695CA507}" srcOrd="2" destOrd="0" presId="urn:microsoft.com/office/officeart/2005/8/layout/hList7"/>
    <dgm:cxn modelId="{4CCE4103-DCA5-1B41-B768-7C36E42BF05F}" type="presParOf" srcId="{E721CD97-D436-B64A-9A76-5AF3695CA507}" destId="{12945BCC-4902-D74B-A857-CBA19491E1E6}" srcOrd="0" destOrd="0" presId="urn:microsoft.com/office/officeart/2005/8/layout/hList7"/>
    <dgm:cxn modelId="{AA3F1706-1213-2742-8A40-10AAB6A9FBE1}" type="presParOf" srcId="{E721CD97-D436-B64A-9A76-5AF3695CA507}" destId="{453EF66C-DEC7-8D4B-985B-C5917C82E11E}" srcOrd="1" destOrd="0" presId="urn:microsoft.com/office/officeart/2005/8/layout/hList7"/>
    <dgm:cxn modelId="{7AE5C123-6A13-EC4C-8C28-B6013440030A}" type="presParOf" srcId="{E721CD97-D436-B64A-9A76-5AF3695CA507}" destId="{59D9A3A1-CED5-D542-AA44-4F0559A6D6BA}" srcOrd="2" destOrd="0" presId="urn:microsoft.com/office/officeart/2005/8/layout/hList7"/>
    <dgm:cxn modelId="{337B1727-7BE1-394B-9FF5-E89EDA8D78B9}" type="presParOf" srcId="{E721CD97-D436-B64A-9A76-5AF3695CA507}" destId="{5D5F91DC-0B14-C04E-B7C8-593124BB98A1}" srcOrd="3" destOrd="0" presId="urn:microsoft.com/office/officeart/2005/8/layout/hList7"/>
    <dgm:cxn modelId="{9330C16B-7240-A748-9426-67D2921CAD49}" type="presParOf" srcId="{4F153117-EA2D-2A4B-9203-63A91279DF7D}" destId="{BF21AFB2-2818-3042-9265-431375F3CC11}" srcOrd="3" destOrd="0" presId="urn:microsoft.com/office/officeart/2005/8/layout/hList7"/>
    <dgm:cxn modelId="{196A33EA-1DD5-4441-B574-9157A5C0BE85}" type="presParOf" srcId="{4F153117-EA2D-2A4B-9203-63A91279DF7D}" destId="{919D75A9-1B35-E84F-A185-6ACDB146648F}" srcOrd="4" destOrd="0" presId="urn:microsoft.com/office/officeart/2005/8/layout/hList7"/>
    <dgm:cxn modelId="{5CE837DE-0BC6-0643-95A7-8C5D55F41483}" type="presParOf" srcId="{919D75A9-1B35-E84F-A185-6ACDB146648F}" destId="{F7CAC84A-72AF-6948-A987-2795EA572A00}" srcOrd="0" destOrd="0" presId="urn:microsoft.com/office/officeart/2005/8/layout/hList7"/>
    <dgm:cxn modelId="{4498BFFD-F3C8-2043-B2A0-7426B4A928BB}" type="presParOf" srcId="{919D75A9-1B35-E84F-A185-6ACDB146648F}" destId="{3710FC88-6586-8545-8946-DDEA1BB3253C}" srcOrd="1" destOrd="0" presId="urn:microsoft.com/office/officeart/2005/8/layout/hList7"/>
    <dgm:cxn modelId="{EC87F8EC-C1F7-E146-8811-80B53A6027D4}" type="presParOf" srcId="{919D75A9-1B35-E84F-A185-6ACDB146648F}" destId="{949B6891-AF93-2346-8DCC-3FA2D6FFACC5}" srcOrd="2" destOrd="0" presId="urn:microsoft.com/office/officeart/2005/8/layout/hList7"/>
    <dgm:cxn modelId="{86A871AB-0C93-7B4A-B583-73C6507AC986}" type="presParOf" srcId="{919D75A9-1B35-E84F-A185-6ACDB146648F}" destId="{1D53EB38-913F-6F44-AEE1-7FE00EEA676B}" srcOrd="3" destOrd="0" presId="urn:microsoft.com/office/officeart/2005/8/layout/hList7"/>
    <dgm:cxn modelId="{1988E977-E62A-C547-84D1-EE0E44C4C073}" type="presParOf" srcId="{4F153117-EA2D-2A4B-9203-63A91279DF7D}" destId="{FE6452D3-19B5-4346-BABD-04A4AB291259}" srcOrd="5" destOrd="0" presId="urn:microsoft.com/office/officeart/2005/8/layout/hList7"/>
    <dgm:cxn modelId="{B07FE06B-D8FF-5847-AE50-3D58EC549811}" type="presParOf" srcId="{4F153117-EA2D-2A4B-9203-63A91279DF7D}" destId="{2B3F6549-6A3B-5E47-B705-8BE3F39750AF}" srcOrd="6" destOrd="0" presId="urn:microsoft.com/office/officeart/2005/8/layout/hList7"/>
    <dgm:cxn modelId="{BB502AA6-A058-7D4E-8CF7-4C15B5544DE7}" type="presParOf" srcId="{2B3F6549-6A3B-5E47-B705-8BE3F39750AF}" destId="{88563735-68CB-8847-A9E6-458B380D26F7}" srcOrd="0" destOrd="0" presId="urn:microsoft.com/office/officeart/2005/8/layout/hList7"/>
    <dgm:cxn modelId="{5B8F6696-CC0F-5A43-B8CD-86D4053FAAD6}" type="presParOf" srcId="{2B3F6549-6A3B-5E47-B705-8BE3F39750AF}" destId="{AB3A672F-71B1-4640-8F01-DF5F823F19A3}" srcOrd="1" destOrd="0" presId="urn:microsoft.com/office/officeart/2005/8/layout/hList7"/>
    <dgm:cxn modelId="{11DA101B-659C-9E45-8F58-909795660358}" type="presParOf" srcId="{2B3F6549-6A3B-5E47-B705-8BE3F39750AF}" destId="{99FC62E3-B027-4545-8D03-3850A41B8DFA}" srcOrd="2" destOrd="0" presId="urn:microsoft.com/office/officeart/2005/8/layout/hList7"/>
    <dgm:cxn modelId="{04713817-1E68-C740-BAA8-335D685CDE83}" type="presParOf" srcId="{2B3F6549-6A3B-5E47-B705-8BE3F39750AF}" destId="{E02E2A47-4F97-EF45-9B62-01124EA53A6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626BC6-B9DD-7E41-8F14-738787649B70}" type="doc">
      <dgm:prSet loTypeId="urn:microsoft.com/office/officeart/2005/8/layout/funne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8B9C5B-30FE-6A45-8D51-0CBF4EB92108}">
      <dgm:prSet phldrT="[Text]"/>
      <dgm:spPr/>
      <dgm:t>
        <a:bodyPr/>
        <a:lstStyle/>
        <a:p>
          <a:r>
            <a:rPr lang="en-US" dirty="0" smtClean="0"/>
            <a:t>Problems &amp; Barriers</a:t>
          </a:r>
          <a:endParaRPr lang="en-US" dirty="0"/>
        </a:p>
      </dgm:t>
    </dgm:pt>
    <dgm:pt modelId="{D6D22311-50A2-C24D-997E-28223B928E90}" type="parTrans" cxnId="{B40693FE-9616-434D-9643-04FA656A9C50}">
      <dgm:prSet/>
      <dgm:spPr/>
      <dgm:t>
        <a:bodyPr/>
        <a:lstStyle/>
        <a:p>
          <a:endParaRPr lang="en-US"/>
        </a:p>
      </dgm:t>
    </dgm:pt>
    <dgm:pt modelId="{1457203A-4F2C-D546-953A-F0319717549C}" type="sibTrans" cxnId="{B40693FE-9616-434D-9643-04FA656A9C50}">
      <dgm:prSet/>
      <dgm:spPr/>
      <dgm:t>
        <a:bodyPr/>
        <a:lstStyle/>
        <a:p>
          <a:endParaRPr lang="en-US"/>
        </a:p>
      </dgm:t>
    </dgm:pt>
    <dgm:pt modelId="{E6303DD2-239A-D442-A312-CD8B64251B4A}">
      <dgm:prSet phldrT="[Text]"/>
      <dgm:spPr/>
      <dgm:t>
        <a:bodyPr/>
        <a:lstStyle/>
        <a:p>
          <a:r>
            <a:rPr lang="en-US" dirty="0" smtClean="0"/>
            <a:t>Resources</a:t>
          </a:r>
          <a:endParaRPr lang="en-US" dirty="0"/>
        </a:p>
      </dgm:t>
    </dgm:pt>
    <dgm:pt modelId="{F7CF802E-234B-634E-8E29-1B691DF2B5E9}" type="parTrans" cxnId="{D2AD7F6B-97C3-3447-8DCC-6D5F3236C102}">
      <dgm:prSet/>
      <dgm:spPr/>
      <dgm:t>
        <a:bodyPr/>
        <a:lstStyle/>
        <a:p>
          <a:endParaRPr lang="en-US"/>
        </a:p>
      </dgm:t>
    </dgm:pt>
    <dgm:pt modelId="{950E785F-9555-1A43-9E0E-F841DD9D1F75}" type="sibTrans" cxnId="{D2AD7F6B-97C3-3447-8DCC-6D5F3236C102}">
      <dgm:prSet/>
      <dgm:spPr/>
      <dgm:t>
        <a:bodyPr/>
        <a:lstStyle/>
        <a:p>
          <a:endParaRPr lang="en-US"/>
        </a:p>
      </dgm:t>
    </dgm:pt>
    <dgm:pt modelId="{D08CB949-63DE-1748-AF9C-EA4643ECAD4F}">
      <dgm:prSet phldrT="[Text]"/>
      <dgm:spPr/>
      <dgm:t>
        <a:bodyPr/>
        <a:lstStyle/>
        <a:p>
          <a:r>
            <a:rPr lang="en-US" dirty="0" smtClean="0"/>
            <a:t>Collective Gifts &amp; Talents</a:t>
          </a:r>
          <a:endParaRPr lang="en-US" dirty="0"/>
        </a:p>
      </dgm:t>
    </dgm:pt>
    <dgm:pt modelId="{41928889-0318-9948-9281-BCDA38C52BFE}" type="parTrans" cxnId="{0BE8E6F1-3BD1-1F44-A9AF-FF752670D03F}">
      <dgm:prSet/>
      <dgm:spPr/>
      <dgm:t>
        <a:bodyPr/>
        <a:lstStyle/>
        <a:p>
          <a:endParaRPr lang="en-US"/>
        </a:p>
      </dgm:t>
    </dgm:pt>
    <dgm:pt modelId="{B91E2DFF-5E2C-9C4F-8174-BC306E5E8097}" type="sibTrans" cxnId="{0BE8E6F1-3BD1-1F44-A9AF-FF752670D03F}">
      <dgm:prSet/>
      <dgm:spPr/>
      <dgm:t>
        <a:bodyPr/>
        <a:lstStyle/>
        <a:p>
          <a:endParaRPr lang="en-US"/>
        </a:p>
      </dgm:t>
    </dgm:pt>
    <dgm:pt modelId="{E3DAFF33-EE79-1443-A70A-4032FDFD737C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CHANGE</a:t>
          </a:r>
          <a:endParaRPr lang="en-US" dirty="0">
            <a:solidFill>
              <a:srgbClr val="FF0000"/>
            </a:solidFill>
          </a:endParaRPr>
        </a:p>
      </dgm:t>
    </dgm:pt>
    <dgm:pt modelId="{91C4C575-4342-D34F-86A6-E0AB97F7206B}" type="parTrans" cxnId="{DAF0DFDD-CC70-214B-8A4A-26F3002FD08A}">
      <dgm:prSet/>
      <dgm:spPr/>
      <dgm:t>
        <a:bodyPr/>
        <a:lstStyle/>
        <a:p>
          <a:endParaRPr lang="en-US"/>
        </a:p>
      </dgm:t>
    </dgm:pt>
    <dgm:pt modelId="{2E57543C-1E17-E04B-AF65-DF99F93EEFC2}" type="sibTrans" cxnId="{DAF0DFDD-CC70-214B-8A4A-26F3002FD08A}">
      <dgm:prSet/>
      <dgm:spPr/>
      <dgm:t>
        <a:bodyPr/>
        <a:lstStyle/>
        <a:p>
          <a:endParaRPr lang="en-US"/>
        </a:p>
      </dgm:t>
    </dgm:pt>
    <dgm:pt modelId="{E2A51919-ECD8-4544-B7A0-A3D1B375E8DE}" type="pres">
      <dgm:prSet presAssocID="{50626BC6-B9DD-7E41-8F14-738787649B70}" presName="Name0" presStyleCnt="0">
        <dgm:presLayoutVars>
          <dgm:chMax val="4"/>
          <dgm:resizeHandles val="exact"/>
        </dgm:presLayoutVars>
      </dgm:prSet>
      <dgm:spPr/>
    </dgm:pt>
    <dgm:pt modelId="{A5E62014-0D20-954C-8F59-70ED14F6AA5A}" type="pres">
      <dgm:prSet presAssocID="{50626BC6-B9DD-7E41-8F14-738787649B70}" presName="ellipse" presStyleLbl="trBgShp" presStyleIdx="0" presStyleCnt="1"/>
      <dgm:spPr/>
    </dgm:pt>
    <dgm:pt modelId="{564A860A-F169-9C42-B884-4751F70C32D5}" type="pres">
      <dgm:prSet presAssocID="{50626BC6-B9DD-7E41-8F14-738787649B70}" presName="arrow1" presStyleLbl="fgShp" presStyleIdx="0" presStyleCnt="1"/>
      <dgm:spPr/>
    </dgm:pt>
    <dgm:pt modelId="{68EC7AE3-7A82-7348-B373-4899E34B046E}" type="pres">
      <dgm:prSet presAssocID="{50626BC6-B9DD-7E41-8F14-738787649B70}" presName="rectangle" presStyleLbl="revTx" presStyleIdx="0" presStyleCnt="1">
        <dgm:presLayoutVars>
          <dgm:bulletEnabled val="1"/>
        </dgm:presLayoutVars>
      </dgm:prSet>
      <dgm:spPr/>
    </dgm:pt>
    <dgm:pt modelId="{82284377-0B8A-5C41-9F50-AF4AE7655CF2}" type="pres">
      <dgm:prSet presAssocID="{E6303DD2-239A-D442-A312-CD8B64251B4A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5560C2-4E3C-154B-B93B-B2785842CFB1}" type="pres">
      <dgm:prSet presAssocID="{D08CB949-63DE-1748-AF9C-EA4643ECAD4F}" presName="item2" presStyleLbl="node1" presStyleIdx="1" presStyleCnt="3" custScaleX="134125" custLinFactNeighborX="-5951" custLinFactNeighborY="-35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BE638F-E55E-5E4A-86B1-D3E9E64EBC83}" type="pres">
      <dgm:prSet presAssocID="{E3DAFF33-EE79-1443-A70A-4032FDFD737C}" presName="item3" presStyleLbl="node1" presStyleIdx="2" presStyleCnt="3" custScaleX="120669">
        <dgm:presLayoutVars>
          <dgm:bulletEnabled val="1"/>
        </dgm:presLayoutVars>
      </dgm:prSet>
      <dgm:spPr/>
    </dgm:pt>
    <dgm:pt modelId="{2FABF0E2-4C8D-9543-8575-490F9F90D17B}" type="pres">
      <dgm:prSet presAssocID="{50626BC6-B9DD-7E41-8F14-738787649B70}" presName="funnel" presStyleLbl="trAlignAcc1" presStyleIdx="0" presStyleCnt="1" custLinFactNeighborY="953"/>
      <dgm:spPr/>
    </dgm:pt>
  </dgm:ptLst>
  <dgm:cxnLst>
    <dgm:cxn modelId="{0BE8E6F1-3BD1-1F44-A9AF-FF752670D03F}" srcId="{50626BC6-B9DD-7E41-8F14-738787649B70}" destId="{D08CB949-63DE-1748-AF9C-EA4643ECAD4F}" srcOrd="2" destOrd="0" parTransId="{41928889-0318-9948-9281-BCDA38C52BFE}" sibTransId="{B91E2DFF-5E2C-9C4F-8174-BC306E5E8097}"/>
    <dgm:cxn modelId="{D2AD7F6B-97C3-3447-8DCC-6D5F3236C102}" srcId="{50626BC6-B9DD-7E41-8F14-738787649B70}" destId="{E6303DD2-239A-D442-A312-CD8B64251B4A}" srcOrd="1" destOrd="0" parTransId="{F7CF802E-234B-634E-8E29-1B691DF2B5E9}" sibTransId="{950E785F-9555-1A43-9E0E-F841DD9D1F75}"/>
    <dgm:cxn modelId="{DAF0DFDD-CC70-214B-8A4A-26F3002FD08A}" srcId="{50626BC6-B9DD-7E41-8F14-738787649B70}" destId="{E3DAFF33-EE79-1443-A70A-4032FDFD737C}" srcOrd="3" destOrd="0" parTransId="{91C4C575-4342-D34F-86A6-E0AB97F7206B}" sibTransId="{2E57543C-1E17-E04B-AF65-DF99F93EEFC2}"/>
    <dgm:cxn modelId="{4D60C869-0650-754F-88DE-809CC78636A0}" type="presOf" srcId="{E3DAFF33-EE79-1443-A70A-4032FDFD737C}" destId="{68EC7AE3-7A82-7348-B373-4899E34B046E}" srcOrd="0" destOrd="0" presId="urn:microsoft.com/office/officeart/2005/8/layout/funnel1"/>
    <dgm:cxn modelId="{C23A3A9A-DEA6-0343-B1B2-2F6F6C044AEE}" type="presOf" srcId="{50626BC6-B9DD-7E41-8F14-738787649B70}" destId="{E2A51919-ECD8-4544-B7A0-A3D1B375E8DE}" srcOrd="0" destOrd="0" presId="urn:microsoft.com/office/officeart/2005/8/layout/funnel1"/>
    <dgm:cxn modelId="{B40693FE-9616-434D-9643-04FA656A9C50}" srcId="{50626BC6-B9DD-7E41-8F14-738787649B70}" destId="{028B9C5B-30FE-6A45-8D51-0CBF4EB92108}" srcOrd="0" destOrd="0" parTransId="{D6D22311-50A2-C24D-997E-28223B928E90}" sibTransId="{1457203A-4F2C-D546-953A-F0319717549C}"/>
    <dgm:cxn modelId="{D53C16DB-B001-8247-A139-E4DCE54AB191}" type="presOf" srcId="{D08CB949-63DE-1748-AF9C-EA4643ECAD4F}" destId="{82284377-0B8A-5C41-9F50-AF4AE7655CF2}" srcOrd="0" destOrd="0" presId="urn:microsoft.com/office/officeart/2005/8/layout/funnel1"/>
    <dgm:cxn modelId="{CABCE19F-85D8-544C-9EB0-2B475DE9756D}" type="presOf" srcId="{028B9C5B-30FE-6A45-8D51-0CBF4EB92108}" destId="{89BE638F-E55E-5E4A-86B1-D3E9E64EBC83}" srcOrd="0" destOrd="0" presId="urn:microsoft.com/office/officeart/2005/8/layout/funnel1"/>
    <dgm:cxn modelId="{24D96930-9543-6E4F-B647-4C7BD73536AC}" type="presOf" srcId="{E6303DD2-239A-D442-A312-CD8B64251B4A}" destId="{7C5560C2-4E3C-154B-B93B-B2785842CFB1}" srcOrd="0" destOrd="0" presId="urn:microsoft.com/office/officeart/2005/8/layout/funnel1"/>
    <dgm:cxn modelId="{8C34427D-DF79-3F46-86CE-A1AF7AE86996}" type="presParOf" srcId="{E2A51919-ECD8-4544-B7A0-A3D1B375E8DE}" destId="{A5E62014-0D20-954C-8F59-70ED14F6AA5A}" srcOrd="0" destOrd="0" presId="urn:microsoft.com/office/officeart/2005/8/layout/funnel1"/>
    <dgm:cxn modelId="{E86CE03E-DA7A-CE49-A654-834A89CB6487}" type="presParOf" srcId="{E2A51919-ECD8-4544-B7A0-A3D1B375E8DE}" destId="{564A860A-F169-9C42-B884-4751F70C32D5}" srcOrd="1" destOrd="0" presId="urn:microsoft.com/office/officeart/2005/8/layout/funnel1"/>
    <dgm:cxn modelId="{FB6A7DF3-EBAF-2E42-A30F-090E14DF778F}" type="presParOf" srcId="{E2A51919-ECD8-4544-B7A0-A3D1B375E8DE}" destId="{68EC7AE3-7A82-7348-B373-4899E34B046E}" srcOrd="2" destOrd="0" presId="urn:microsoft.com/office/officeart/2005/8/layout/funnel1"/>
    <dgm:cxn modelId="{E3B0581E-794E-1446-BBEE-CCFCD98DBFA0}" type="presParOf" srcId="{E2A51919-ECD8-4544-B7A0-A3D1B375E8DE}" destId="{82284377-0B8A-5C41-9F50-AF4AE7655CF2}" srcOrd="3" destOrd="0" presId="urn:microsoft.com/office/officeart/2005/8/layout/funnel1"/>
    <dgm:cxn modelId="{537AA456-7395-204D-9174-13CC173BC009}" type="presParOf" srcId="{E2A51919-ECD8-4544-B7A0-A3D1B375E8DE}" destId="{7C5560C2-4E3C-154B-B93B-B2785842CFB1}" srcOrd="4" destOrd="0" presId="urn:microsoft.com/office/officeart/2005/8/layout/funnel1"/>
    <dgm:cxn modelId="{ECBC8C5B-7FC2-9D41-8E30-E69B2A22AAD3}" type="presParOf" srcId="{E2A51919-ECD8-4544-B7A0-A3D1B375E8DE}" destId="{89BE638F-E55E-5E4A-86B1-D3E9E64EBC83}" srcOrd="5" destOrd="0" presId="urn:microsoft.com/office/officeart/2005/8/layout/funnel1"/>
    <dgm:cxn modelId="{58E445D9-403B-AA40-B48C-88DBCB3D44E7}" type="presParOf" srcId="{E2A51919-ECD8-4544-B7A0-A3D1B375E8DE}" destId="{2FABF0E2-4C8D-9543-8575-490F9F90D17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BC4F19-0A7A-C347-A30A-613EE12ABC97}">
      <dsp:nvSpPr>
        <dsp:cNvPr id="0" name=""/>
        <dsp:cNvSpPr/>
      </dsp:nvSpPr>
      <dsp:spPr>
        <a:xfrm>
          <a:off x="2451" y="0"/>
          <a:ext cx="2569852" cy="4351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Diversity</a:t>
          </a:r>
          <a:endParaRPr lang="en-US" sz="4100" kern="1200" dirty="0"/>
        </a:p>
      </dsp:txBody>
      <dsp:txXfrm>
        <a:off x="2451" y="1740535"/>
        <a:ext cx="2569852" cy="1740535"/>
      </dsp:txXfrm>
    </dsp:sp>
    <dsp:sp modelId="{0D4F3FA2-07B5-9A44-8D82-DE14D4510480}">
      <dsp:nvSpPr>
        <dsp:cNvPr id="0" name=""/>
        <dsp:cNvSpPr/>
      </dsp:nvSpPr>
      <dsp:spPr>
        <a:xfrm>
          <a:off x="562880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2945BCC-4902-D74B-A857-CBA19491E1E6}">
      <dsp:nvSpPr>
        <dsp:cNvPr id="0" name=""/>
        <dsp:cNvSpPr/>
      </dsp:nvSpPr>
      <dsp:spPr>
        <a:xfrm>
          <a:off x="2649399" y="0"/>
          <a:ext cx="2569852" cy="4351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Inclusion</a:t>
          </a:r>
          <a:endParaRPr lang="en-US" sz="4100" kern="1200" dirty="0"/>
        </a:p>
      </dsp:txBody>
      <dsp:txXfrm>
        <a:off x="2649399" y="1740535"/>
        <a:ext cx="2569852" cy="1740535"/>
      </dsp:txXfrm>
    </dsp:sp>
    <dsp:sp modelId="{5D5F91DC-0B14-C04E-B7C8-593124BB98A1}">
      <dsp:nvSpPr>
        <dsp:cNvPr id="0" name=""/>
        <dsp:cNvSpPr/>
      </dsp:nvSpPr>
      <dsp:spPr>
        <a:xfrm>
          <a:off x="3209828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7CAC84A-72AF-6948-A987-2795EA572A00}">
      <dsp:nvSpPr>
        <dsp:cNvPr id="0" name=""/>
        <dsp:cNvSpPr/>
      </dsp:nvSpPr>
      <dsp:spPr>
        <a:xfrm>
          <a:off x="5297992" y="0"/>
          <a:ext cx="2569852" cy="4351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Equality</a:t>
          </a:r>
          <a:endParaRPr lang="en-US" sz="4100" kern="1200" dirty="0"/>
        </a:p>
      </dsp:txBody>
      <dsp:txXfrm>
        <a:off x="5297992" y="1740535"/>
        <a:ext cx="2569852" cy="1740535"/>
      </dsp:txXfrm>
    </dsp:sp>
    <dsp:sp modelId="{1D53EB38-913F-6F44-AEE1-7FE00EEA676B}">
      <dsp:nvSpPr>
        <dsp:cNvPr id="0" name=""/>
        <dsp:cNvSpPr/>
      </dsp:nvSpPr>
      <dsp:spPr>
        <a:xfrm>
          <a:off x="5856776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8563735-68CB-8847-A9E6-458B380D26F7}">
      <dsp:nvSpPr>
        <dsp:cNvPr id="0" name=""/>
        <dsp:cNvSpPr/>
      </dsp:nvSpPr>
      <dsp:spPr>
        <a:xfrm>
          <a:off x="7943295" y="0"/>
          <a:ext cx="2569852" cy="4351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Equity</a:t>
          </a:r>
          <a:endParaRPr lang="en-US" sz="4100" kern="1200" dirty="0"/>
        </a:p>
      </dsp:txBody>
      <dsp:txXfrm>
        <a:off x="7943295" y="1740535"/>
        <a:ext cx="2569852" cy="1740535"/>
      </dsp:txXfrm>
    </dsp:sp>
    <dsp:sp modelId="{E02E2A47-4F97-EF45-9B62-01124EA53A67}">
      <dsp:nvSpPr>
        <dsp:cNvPr id="0" name=""/>
        <dsp:cNvSpPr/>
      </dsp:nvSpPr>
      <dsp:spPr>
        <a:xfrm>
          <a:off x="8503724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4350924-427C-F446-9526-CEA1114C4862}">
      <dsp:nvSpPr>
        <dsp:cNvPr id="0" name=""/>
        <dsp:cNvSpPr/>
      </dsp:nvSpPr>
      <dsp:spPr>
        <a:xfrm>
          <a:off x="420623" y="3481070"/>
          <a:ext cx="9674352" cy="652700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62014-0D20-954C-8F59-70ED14F6AA5A}">
      <dsp:nvSpPr>
        <dsp:cNvPr id="0" name=""/>
        <dsp:cNvSpPr/>
      </dsp:nvSpPr>
      <dsp:spPr>
        <a:xfrm>
          <a:off x="3498227" y="176773"/>
          <a:ext cx="3508266" cy="121837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4A860A-F169-9C42-B884-4751F70C32D5}">
      <dsp:nvSpPr>
        <dsp:cNvPr id="0" name=""/>
        <dsp:cNvSpPr/>
      </dsp:nvSpPr>
      <dsp:spPr>
        <a:xfrm>
          <a:off x="4917851" y="3160159"/>
          <a:ext cx="679896" cy="435133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8EC7AE3-7A82-7348-B373-4899E34B046E}">
      <dsp:nvSpPr>
        <dsp:cNvPr id="0" name=""/>
        <dsp:cNvSpPr/>
      </dsp:nvSpPr>
      <dsp:spPr>
        <a:xfrm>
          <a:off x="3626048" y="3508266"/>
          <a:ext cx="3263503" cy="815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rgbClr val="FF0000"/>
              </a:solidFill>
            </a:rPr>
            <a:t>CHANGE</a:t>
          </a:r>
          <a:endParaRPr lang="en-US" sz="2900" kern="1200" dirty="0">
            <a:solidFill>
              <a:srgbClr val="FF0000"/>
            </a:solidFill>
          </a:endParaRPr>
        </a:p>
      </dsp:txBody>
      <dsp:txXfrm>
        <a:off x="3626048" y="3508266"/>
        <a:ext cx="3263503" cy="815875"/>
      </dsp:txXfrm>
    </dsp:sp>
    <dsp:sp modelId="{82284377-0B8A-5C41-9F50-AF4AE7655CF2}">
      <dsp:nvSpPr>
        <dsp:cNvPr id="0" name=""/>
        <dsp:cNvSpPr/>
      </dsp:nvSpPr>
      <dsp:spPr>
        <a:xfrm>
          <a:off x="4773713" y="1489245"/>
          <a:ext cx="1223813" cy="122381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Collective Gifts &amp; Talents</a:t>
          </a:r>
          <a:endParaRPr lang="en-US" sz="1500" kern="1200" dirty="0"/>
        </a:p>
      </dsp:txBody>
      <dsp:txXfrm>
        <a:off x="4952936" y="1668468"/>
        <a:ext cx="865367" cy="865367"/>
      </dsp:txXfrm>
    </dsp:sp>
    <dsp:sp modelId="{7C5560C2-4E3C-154B-B93B-B2785842CFB1}">
      <dsp:nvSpPr>
        <dsp:cNvPr id="0" name=""/>
        <dsp:cNvSpPr/>
      </dsp:nvSpPr>
      <dsp:spPr>
        <a:xfrm>
          <a:off x="3616364" y="527569"/>
          <a:ext cx="1641440" cy="122381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Resources</a:t>
          </a:r>
          <a:endParaRPr lang="en-US" sz="1500" kern="1200" dirty="0"/>
        </a:p>
      </dsp:txBody>
      <dsp:txXfrm>
        <a:off x="3856747" y="706792"/>
        <a:ext cx="1160674" cy="865367"/>
      </dsp:txXfrm>
    </dsp:sp>
    <dsp:sp modelId="{89BE638F-E55E-5E4A-86B1-D3E9E64EBC83}">
      <dsp:nvSpPr>
        <dsp:cNvPr id="0" name=""/>
        <dsp:cNvSpPr/>
      </dsp:nvSpPr>
      <dsp:spPr>
        <a:xfrm>
          <a:off x="5022541" y="275222"/>
          <a:ext cx="1476763" cy="122381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Problems &amp; Barriers</a:t>
          </a:r>
          <a:endParaRPr lang="en-US" sz="1500" kern="1200" dirty="0"/>
        </a:p>
      </dsp:txBody>
      <dsp:txXfrm>
        <a:off x="5238808" y="454445"/>
        <a:ext cx="1044229" cy="865367"/>
      </dsp:txXfrm>
    </dsp:sp>
    <dsp:sp modelId="{2FABF0E2-4C8D-9543-8575-490F9F90D17B}">
      <dsp:nvSpPr>
        <dsp:cNvPr id="0" name=""/>
        <dsp:cNvSpPr/>
      </dsp:nvSpPr>
      <dsp:spPr>
        <a:xfrm>
          <a:off x="3354089" y="56223"/>
          <a:ext cx="3807420" cy="304593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F1D40-066F-4A1A-B599-E7D1BC2B7A99}" type="datetimeFigureOut">
              <a:rPr lang="en-US" smtClean="0"/>
              <a:t>11/30/17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475D5-8810-4082-B397-62A3989C32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247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D012-E030-4356-BC5A-32C9F9E4C68E}" type="datetimeFigureOut">
              <a:rPr lang="en-US" smtClean="0"/>
              <a:t>11/30/17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F835-9178-438D-B03A-BF3B2299C1A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81" y="805181"/>
            <a:ext cx="7774168" cy="239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331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D012-E030-4356-BC5A-32C9F9E4C68E}" type="datetimeFigureOut">
              <a:rPr lang="en-US" smtClean="0"/>
              <a:t>11/30/17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F835-9178-438D-B03A-BF3B2299C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9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D012-E030-4356-BC5A-32C9F9E4C68E}" type="datetimeFigureOut">
              <a:rPr lang="en-US" smtClean="0"/>
              <a:t>11/30/17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F835-9178-438D-B03A-BF3B2299C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495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0E54-D631-4CBC-91AD-46109811AF85}" type="datetime1">
              <a:rPr lang="en-US" smtClean="0"/>
              <a:t>11/30/17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8A59-27F8-4CB4-A795-0B815F8390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851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D012-E030-4356-BC5A-32C9F9E4C68E}" type="datetimeFigureOut">
              <a:rPr lang="en-US" smtClean="0"/>
              <a:t>11/30/17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F835-9178-438D-B03A-BF3B2299C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965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D012-E030-4356-BC5A-32C9F9E4C68E}" type="datetimeFigureOut">
              <a:rPr lang="en-US" smtClean="0"/>
              <a:t>11/30/17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F835-9178-438D-B03A-BF3B2299C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174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D012-E030-4356-BC5A-32C9F9E4C68E}" type="datetimeFigureOut">
              <a:rPr lang="en-US" smtClean="0"/>
              <a:t>11/30/17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F835-9178-438D-B03A-BF3B2299C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59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D012-E030-4356-BC5A-32C9F9E4C68E}" type="datetimeFigureOut">
              <a:rPr lang="en-US" smtClean="0"/>
              <a:t>11/30/17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F835-9178-438D-B03A-BF3B2299C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498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D012-E030-4356-BC5A-32C9F9E4C68E}" type="datetimeFigureOut">
              <a:rPr lang="en-US" smtClean="0"/>
              <a:t>11/30/17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F835-9178-438D-B03A-BF3B2299C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899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D012-E030-4356-BC5A-32C9F9E4C68E}" type="datetimeFigureOut">
              <a:rPr lang="en-US" smtClean="0"/>
              <a:t>11/30/17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F835-9178-438D-B03A-BF3B2299C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508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D012-E030-4356-BC5A-32C9F9E4C68E}" type="datetimeFigureOut">
              <a:rPr lang="en-US" smtClean="0"/>
              <a:t>11/30/17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F835-9178-438D-B03A-BF3B2299C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487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D012-E030-4356-BC5A-32C9F9E4C68E}" type="datetimeFigureOut">
              <a:rPr lang="en-US" smtClean="0"/>
              <a:t>11/30/17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F835-9178-438D-B03A-BF3B2299C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56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8"/>
            <a:r>
              <a:rPr lang="en-US" dirty="0"/>
              <a:t>Ten?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4D012-E030-4356-BC5A-32C9F9E4C68E}" type="datetimeFigureOut">
              <a:rPr lang="en-US" smtClean="0"/>
              <a:t>11/30/17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4F835-9178-438D-B03A-BF3B2299C1A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3208859"/>
            <a:ext cx="6096000" cy="364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3588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65000"/>
              <a:lumOff val="35000"/>
            </a:schemeClr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3866" y="287379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/>
              <a:t>Collaborating for Equity </a:t>
            </a:r>
            <a:br>
              <a:rPr lang="en-US" sz="4900" b="1" dirty="0" smtClean="0"/>
            </a:br>
            <a:r>
              <a:rPr lang="en-US" sz="2800" b="1" dirty="0" smtClean="0"/>
              <a:t>Workshop D</a:t>
            </a:r>
            <a:r>
              <a:rPr lang="en-US" sz="4900" b="1" dirty="0" smtClean="0"/>
              <a:t/>
            </a:r>
            <a:br>
              <a:rPr lang="en-US" sz="4900" b="1" dirty="0" smtClean="0"/>
            </a:br>
            <a:r>
              <a:rPr lang="en-US" sz="4900" b="1" dirty="0"/>
              <a:t/>
            </a:r>
            <a:br>
              <a:rPr lang="en-US" sz="4900" b="1" dirty="0"/>
            </a:br>
            <a:r>
              <a:rPr lang="en-US" dirty="0" smtClean="0"/>
              <a:t>Nita Mosby Tyler, Ph.D.</a:t>
            </a:r>
            <a:br>
              <a:rPr lang="en-US" dirty="0" smtClean="0"/>
            </a:br>
            <a:r>
              <a:rPr lang="en-US" i="1" dirty="0" smtClean="0"/>
              <a:t>Chief Catalyst </a:t>
            </a:r>
            <a:r>
              <a:rPr lang="mr-IN" i="1" dirty="0" smtClean="0"/>
              <a:t>–</a:t>
            </a:r>
            <a:r>
              <a:rPr lang="en-US" i="1" dirty="0" smtClean="0"/>
              <a:t> The Equity Project, LLC</a:t>
            </a:r>
            <a:r>
              <a:rPr lang="en-US" i="1" dirty="0"/>
              <a:t/>
            </a:r>
            <a:br>
              <a:rPr lang="en-US" i="1" dirty="0"/>
            </a:b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1987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</a:t>
            </a:r>
            <a:r>
              <a:rPr lang="en-US" b="1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 do?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698765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the Funnel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75112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7055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</a:t>
            </a:r>
            <a:r>
              <a:rPr lang="en-US" b="1" dirty="0" smtClean="0">
                <a:solidFill>
                  <a:srgbClr val="FF0000"/>
                </a:solidFill>
              </a:rPr>
              <a:t>WE</a:t>
            </a:r>
            <a:r>
              <a:rPr lang="en-US" dirty="0" smtClean="0"/>
              <a:t> do?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472" y="1825625"/>
            <a:ext cx="8311055" cy="4351338"/>
          </a:xfrm>
        </p:spPr>
      </p:pic>
    </p:spTree>
    <p:extLst>
      <p:ext uri="{BB962C8B-B14F-4D97-AF65-F5344CB8AC3E}">
        <p14:creationId xmlns:p14="http://schemas.microsoft.com/office/powerpoint/2010/main" val="1556604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What can </a:t>
            </a:r>
            <a:r>
              <a:rPr lang="en-US" b="1" dirty="0" smtClean="0">
                <a:solidFill>
                  <a:srgbClr val="FF0000"/>
                </a:solidFill>
              </a:rPr>
              <a:t>WE ALL </a:t>
            </a:r>
            <a:r>
              <a:rPr lang="en-US" dirty="0" smtClean="0"/>
              <a:t>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9486"/>
            <a:ext cx="10515600" cy="515257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Continue to explore our understanding of equity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Shift to “embracive” versus “inclusive” culture work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Webinars, podcasts, learning opportunities that help sharpen our tools on this issue</a:t>
            </a:r>
          </a:p>
          <a:p>
            <a:pPr lvl="1">
              <a:buFont typeface="Wingdings" charset="2"/>
              <a:buChar char="ü"/>
            </a:pP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 smtClean="0"/>
              <a:t>Leverage the power of the Canopy Summit Page to communicate, share and build capacity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Upload stories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Weigh in</a:t>
            </a:r>
          </a:p>
          <a:p>
            <a:pPr lvl="1">
              <a:buFont typeface="Wingdings" charset="2"/>
              <a:buChar char="ü"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Learning Community Dialogue</a:t>
            </a:r>
          </a:p>
          <a:p>
            <a:pPr marL="0" indent="0" algn="ctr">
              <a:buNone/>
            </a:pPr>
            <a:r>
              <a:rPr lang="en-US" i="1" dirty="0" smtClean="0"/>
              <a:t>Talk to your small group to generate ideas you would find helpful in supporting your efforts.</a:t>
            </a:r>
          </a:p>
        </p:txBody>
      </p:sp>
    </p:spTree>
    <p:extLst>
      <p:ext uri="{BB962C8B-B14F-4D97-AF65-F5344CB8AC3E}">
        <p14:creationId xmlns:p14="http://schemas.microsoft.com/office/powerpoint/2010/main" val="2039002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686A71-4BBD-4759-8B21-14127C656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 Fatigue is A Real Thing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241" y="1746941"/>
            <a:ext cx="3111500" cy="260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37494"/>
            <a:ext cx="3492500" cy="2324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8064">
            <a:off x="8272256" y="1752894"/>
            <a:ext cx="3340100" cy="24384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733" y="4350441"/>
            <a:ext cx="3492500" cy="2324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6389">
            <a:off x="687596" y="4504328"/>
            <a:ext cx="40386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74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764"/>
            <a:ext cx="10515600" cy="1325563"/>
          </a:xfrm>
        </p:spPr>
        <p:txBody>
          <a:bodyPr/>
          <a:lstStyle/>
          <a:p>
            <a:r>
              <a:rPr lang="en-US" dirty="0" smtClean="0"/>
              <a:t>Tackling Fear</a:t>
            </a:r>
            <a:br>
              <a:rPr lang="en-US" dirty="0" smtClean="0"/>
            </a:br>
            <a:r>
              <a:rPr lang="en-US" sz="3600" i="1" dirty="0" smtClean="0"/>
              <a:t>Understanding Fear Increases Collective Impact</a:t>
            </a:r>
            <a:r>
              <a:rPr lang="en-US" i="1" dirty="0" smtClean="0"/>
              <a:t> 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93615"/>
            <a:ext cx="10515600" cy="4351338"/>
          </a:xfrm>
        </p:spPr>
        <p:txBody>
          <a:bodyPr/>
          <a:lstStyle/>
          <a:p>
            <a:r>
              <a:rPr lang="en-US" sz="3200" b="1" u="sng" dirty="0"/>
              <a:t>State</a:t>
            </a:r>
            <a:r>
              <a:rPr lang="en-US" b="1" dirty="0"/>
              <a:t> </a:t>
            </a:r>
            <a:r>
              <a:rPr lang="en-US" dirty="0"/>
              <a:t>of Fear: What you feel when you encounter something you didn’t expect or is potentially harmful. </a:t>
            </a:r>
            <a:r>
              <a:rPr lang="en-US" i="1" dirty="0">
                <a:solidFill>
                  <a:srgbClr val="FF0000"/>
                </a:solidFill>
              </a:rPr>
              <a:t>Feel fear, avoid </a:t>
            </a:r>
            <a:r>
              <a:rPr lang="en-US" i="1" dirty="0" smtClean="0">
                <a:solidFill>
                  <a:srgbClr val="FF0000"/>
                </a:solidFill>
              </a:rPr>
              <a:t>action </a:t>
            </a:r>
            <a:r>
              <a:rPr lang="en-US" i="1" dirty="0" smtClean="0">
                <a:solidFill>
                  <a:schemeClr val="tx1"/>
                </a:solidFill>
              </a:rPr>
              <a:t>Experience </a:t>
            </a:r>
            <a:r>
              <a:rPr lang="en-US" i="1" dirty="0">
                <a:solidFill>
                  <a:schemeClr val="tx1"/>
                </a:solidFill>
              </a:rPr>
              <a:t>danger, feel </a:t>
            </a:r>
            <a:r>
              <a:rPr lang="en-US" i="1" dirty="0" smtClean="0">
                <a:solidFill>
                  <a:schemeClr val="tx1"/>
                </a:solidFill>
              </a:rPr>
              <a:t>fear</a:t>
            </a:r>
            <a:endParaRPr lang="en-US" dirty="0"/>
          </a:p>
          <a:p>
            <a:r>
              <a:rPr lang="en-US" sz="3200" b="1" u="sng" dirty="0"/>
              <a:t>Trait</a:t>
            </a:r>
            <a:r>
              <a:rPr lang="en-US" b="1" dirty="0"/>
              <a:t> </a:t>
            </a:r>
            <a:r>
              <a:rPr lang="en-US" dirty="0"/>
              <a:t>of Fear: An enduring attitude of fear. Is not connected with any present danger; it is about an </a:t>
            </a:r>
            <a:r>
              <a:rPr lang="en-US" i="1" dirty="0"/>
              <a:t>imagined</a:t>
            </a:r>
            <a:r>
              <a:rPr lang="en-US" dirty="0"/>
              <a:t> danger</a:t>
            </a:r>
            <a:r>
              <a:rPr lang="en-US" dirty="0">
                <a:solidFill>
                  <a:schemeClr val="bg1"/>
                </a:solidFill>
              </a:rPr>
              <a:t>.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Feel fear, avoid action </a:t>
            </a:r>
            <a:r>
              <a:rPr lang="en-US" i="1" dirty="0" smtClean="0">
                <a:solidFill>
                  <a:schemeClr val="tx1"/>
                </a:solidFill>
              </a:rPr>
              <a:t>altogether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34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with Basic Needs in Mind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802244" y="1825625"/>
            <a:ext cx="4551556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In order to understand what it takes to be inclusive and increase </a:t>
            </a:r>
            <a:r>
              <a:rPr lang="en-US" dirty="0" smtClean="0"/>
              <a:t>collaboration </a:t>
            </a:r>
            <a:r>
              <a:rPr lang="en-US" dirty="0"/>
              <a:t>in your “community,” there should be a general understanding of where people (including yourself!) are in the hierarchy.</a:t>
            </a:r>
          </a:p>
          <a:p>
            <a:endParaRPr lang="en-US" dirty="0"/>
          </a:p>
          <a:p>
            <a:r>
              <a:rPr lang="en-US" dirty="0"/>
              <a:t>Based on where people are in the hierarchy (1) informs you about your “community,”(2) can provide indicators of exclusion sources and (3) determines how (</a:t>
            </a:r>
            <a:r>
              <a:rPr lang="en-US" i="1" dirty="0"/>
              <a:t>or if</a:t>
            </a:r>
            <a:r>
              <a:rPr lang="en-US" dirty="0"/>
              <a:t>) people can even hear your messages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9"/>
            <a:ext cx="5181600" cy="479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4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Social Factors</a:t>
            </a:r>
            <a:br>
              <a:rPr lang="en-US" dirty="0" smtClean="0"/>
            </a:br>
            <a:r>
              <a:rPr lang="en-US" sz="4000" i="1" dirty="0" smtClean="0"/>
              <a:t>How to increase systems of inclusion </a:t>
            </a:r>
            <a:endParaRPr lang="en-US" sz="4000" i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2037498"/>
            <a:ext cx="6499303" cy="458632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Conditions for early childhood development</a:t>
            </a:r>
          </a:p>
          <a:p>
            <a:r>
              <a:rPr lang="en-US" dirty="0"/>
              <a:t>Education</a:t>
            </a:r>
          </a:p>
          <a:p>
            <a:r>
              <a:rPr lang="en-US" dirty="0"/>
              <a:t>Employment</a:t>
            </a:r>
          </a:p>
          <a:p>
            <a:r>
              <a:rPr lang="en-US" dirty="0"/>
              <a:t>Income and job security </a:t>
            </a:r>
          </a:p>
          <a:p>
            <a:r>
              <a:rPr lang="en-US" dirty="0"/>
              <a:t>Food security</a:t>
            </a:r>
          </a:p>
          <a:p>
            <a:r>
              <a:rPr lang="en-US" dirty="0"/>
              <a:t>Health services </a:t>
            </a:r>
          </a:p>
          <a:p>
            <a:r>
              <a:rPr lang="en-US" dirty="0"/>
              <a:t>Access to services </a:t>
            </a:r>
          </a:p>
          <a:p>
            <a:r>
              <a:rPr lang="en-US" dirty="0"/>
              <a:t>Housing</a:t>
            </a:r>
          </a:p>
          <a:p>
            <a:r>
              <a:rPr lang="en-US" sz="3500" b="1" dirty="0">
                <a:solidFill>
                  <a:srgbClr val="FF0000"/>
                </a:solidFill>
              </a:rPr>
              <a:t>Social exclusion</a:t>
            </a:r>
            <a:endParaRPr lang="en-US" sz="3500" dirty="0">
              <a:solidFill>
                <a:srgbClr val="FF0000"/>
              </a:solidFill>
            </a:endParaRPr>
          </a:p>
          <a:p>
            <a:r>
              <a:rPr lang="en-US" dirty="0" smtClean="0"/>
              <a:t>Stigma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790" y="1803322"/>
            <a:ext cx="2032000" cy="216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 to Monitor the</a:t>
            </a:r>
            <a:r>
              <a:rPr lang="en-US" dirty="0" smtClean="0"/>
              <a:t> Equity Continuum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670579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894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08DC30-F1C9-4329-A9DF-D4A196F2B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Talking </a:t>
            </a:r>
            <a:r>
              <a:rPr lang="en-US" dirty="0" smtClean="0"/>
              <a:t>and Reflecting as </a:t>
            </a:r>
            <a:r>
              <a:rPr lang="en-US" dirty="0"/>
              <a:t>a Learning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A786325-6F1A-42A8-8EA5-FFD8861B9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 smtClean="0"/>
              <a:t>Give examples of how you have seen </a:t>
            </a:r>
            <a:r>
              <a:rPr lang="en-US" b="1" dirty="0"/>
              <a:t>c</a:t>
            </a:r>
            <a:r>
              <a:rPr lang="en-US" b="1" dirty="0" smtClean="0"/>
              <a:t>ollaboration </a:t>
            </a:r>
            <a:r>
              <a:rPr lang="en-US" b="1" dirty="0"/>
              <a:t>f</a:t>
            </a:r>
            <a:r>
              <a:rPr lang="en-US" b="1" dirty="0" smtClean="0"/>
              <a:t>atigue </a:t>
            </a:r>
            <a:r>
              <a:rPr lang="en-US" dirty="0" smtClean="0"/>
              <a:t>show up in your work.</a:t>
            </a:r>
          </a:p>
          <a:p>
            <a:endParaRPr lang="en-US" dirty="0" smtClean="0"/>
          </a:p>
          <a:p>
            <a:r>
              <a:rPr lang="en-US" dirty="0" smtClean="0"/>
              <a:t>Share examples of when you have seen </a:t>
            </a:r>
            <a:r>
              <a:rPr lang="en-US" b="1" u="sng" dirty="0" smtClean="0"/>
              <a:t>State</a:t>
            </a:r>
            <a:r>
              <a:rPr lang="en-US" b="1" dirty="0" smtClean="0"/>
              <a:t> of Fear</a:t>
            </a:r>
            <a:r>
              <a:rPr lang="en-US" dirty="0" smtClean="0"/>
              <a:t>. How about </a:t>
            </a:r>
            <a:r>
              <a:rPr lang="en-US" b="1" u="sng" dirty="0" smtClean="0"/>
              <a:t>Trait</a:t>
            </a:r>
            <a:r>
              <a:rPr lang="en-US" b="1" dirty="0" smtClean="0"/>
              <a:t> of Fear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Discuss scenarios where you have </a:t>
            </a:r>
            <a:r>
              <a:rPr lang="en-US" b="1" dirty="0" smtClean="0"/>
              <a:t>tackled social exclusion </a:t>
            </a:r>
            <a:r>
              <a:rPr lang="en-US" dirty="0" smtClean="0"/>
              <a:t>to create systems of inclusion and equity.</a:t>
            </a:r>
          </a:p>
          <a:p>
            <a:endParaRPr lang="en-US" dirty="0" smtClean="0"/>
          </a:p>
          <a:p>
            <a:r>
              <a:rPr lang="en-US" dirty="0" smtClean="0"/>
              <a:t>How can you use the </a:t>
            </a:r>
            <a:r>
              <a:rPr lang="en-US" b="1" dirty="0" smtClean="0"/>
              <a:t>Equity Continuum </a:t>
            </a:r>
            <a:r>
              <a:rPr lang="en-US" dirty="0" smtClean="0"/>
              <a:t>to monitor your work?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79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3866" y="287379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/>
              <a:t>Sealing the Deal</a:t>
            </a:r>
            <a:br>
              <a:rPr lang="en-US" sz="4900" b="1" dirty="0" smtClean="0"/>
            </a:br>
            <a:r>
              <a:rPr lang="en-US" sz="3600" i="1" dirty="0" smtClean="0"/>
              <a:t>How to Be The Change You Want to See</a:t>
            </a:r>
            <a:r>
              <a:rPr lang="en-US" sz="4900" b="1" dirty="0" smtClean="0"/>
              <a:t/>
            </a:r>
            <a:br>
              <a:rPr lang="en-US" sz="4900" b="1" dirty="0" smtClean="0"/>
            </a:br>
            <a:r>
              <a:rPr lang="en-US" sz="4900" b="1" dirty="0" smtClean="0"/>
              <a:t/>
            </a:r>
            <a:br>
              <a:rPr lang="en-US" sz="4900" b="1" dirty="0" smtClean="0"/>
            </a:br>
            <a:r>
              <a:rPr lang="en-US" sz="4900" b="1" dirty="0"/>
              <a:t/>
            </a:r>
            <a:br>
              <a:rPr lang="en-US" sz="4900" b="1" dirty="0"/>
            </a:br>
            <a:r>
              <a:rPr lang="en-US" dirty="0" smtClean="0"/>
              <a:t>Nita Mosby Tyler, Ph.D.</a:t>
            </a:r>
            <a:br>
              <a:rPr lang="en-US" dirty="0" smtClean="0"/>
            </a:br>
            <a:r>
              <a:rPr lang="en-US" i="1" dirty="0" smtClean="0"/>
              <a:t>Chief Catalyst </a:t>
            </a:r>
            <a:r>
              <a:rPr lang="mr-IN" i="1" dirty="0" smtClean="0"/>
              <a:t>–</a:t>
            </a:r>
            <a:r>
              <a:rPr lang="en-US" i="1" dirty="0" smtClean="0"/>
              <a:t> The Equity Project, LLC</a:t>
            </a:r>
            <a:r>
              <a:rPr lang="en-US" i="1" dirty="0"/>
              <a:t/>
            </a:r>
            <a:br>
              <a:rPr lang="en-US" i="1" dirty="0"/>
            </a:b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7308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Believe</a:t>
            </a:r>
            <a:r>
              <a:rPr lang="mr-IN" dirty="0" smtClean="0"/>
              <a:t>…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893" y="1825625"/>
            <a:ext cx="2900183" cy="4351338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475249" y="1825625"/>
            <a:ext cx="6322741" cy="4351338"/>
          </a:xfrm>
        </p:spPr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b="1" i="1" dirty="0" smtClean="0"/>
              <a:t>If we don’t tackle social exclusion in the communities we are a part of, we decrease the power of our collective social impact</a:t>
            </a:r>
            <a:r>
              <a:rPr lang="en-US" dirty="0" smtClean="0"/>
              <a:t>.”</a:t>
            </a:r>
          </a:p>
          <a:p>
            <a:pPr marL="0" indent="0">
              <a:buNone/>
            </a:pPr>
            <a:r>
              <a:rPr lang="en-US" sz="1400" dirty="0" smtClean="0"/>
              <a:t>	             </a:t>
            </a:r>
            <a:r>
              <a:rPr lang="en-US" sz="1800" dirty="0" smtClean="0"/>
              <a:t>-The </a:t>
            </a:r>
            <a:r>
              <a:rPr lang="en-US" sz="1800" dirty="0"/>
              <a:t>W</a:t>
            </a:r>
            <a:r>
              <a:rPr lang="en-US" sz="1800" dirty="0" smtClean="0"/>
              <a:t>orld according to Dr. Nita Mosby Tyler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43987712"/>
      </p:ext>
    </p:extLst>
  </p:cSld>
  <p:clrMapOvr>
    <a:masterClrMapping/>
  </p:clrMapOvr>
</p:sld>
</file>

<file path=ppt/theme/theme1.xml><?xml version="1.0" encoding="utf-8"?>
<a:theme xmlns:a="http://schemas.openxmlformats.org/drawingml/2006/main" name="Summit">
  <a:themeElements>
    <a:clrScheme name="Canopy Summit">
      <a:dk1>
        <a:sysClr val="windowText" lastClr="000000"/>
      </a:dk1>
      <a:lt1>
        <a:sysClr val="window" lastClr="FFFFFF"/>
      </a:lt1>
      <a:dk2>
        <a:srgbClr val="ABA19B"/>
      </a:dk2>
      <a:lt2>
        <a:srgbClr val="CCE4E7"/>
      </a:lt2>
      <a:accent1>
        <a:srgbClr val="9CC4CA"/>
      </a:accent1>
      <a:accent2>
        <a:srgbClr val="97A825"/>
      </a:accent2>
      <a:accent3>
        <a:srgbClr val="696A6D"/>
      </a:accent3>
      <a:accent4>
        <a:srgbClr val="ABA19B"/>
      </a:accent4>
      <a:accent5>
        <a:srgbClr val="699DA4"/>
      </a:accent5>
      <a:accent6>
        <a:srgbClr val="77870B"/>
      </a:accent6>
      <a:hlink>
        <a:srgbClr val="0070C0"/>
      </a:hlink>
      <a:folHlink>
        <a:srgbClr val="002060"/>
      </a:folHlink>
    </a:clrScheme>
    <a:fontScheme name="Summit">
      <a:majorFont>
        <a:latin typeface="Trade Gothic LT Pro Cn"/>
        <a:ea typeface=""/>
        <a:cs typeface=""/>
      </a:majorFont>
      <a:minorFont>
        <a:latin typeface="TradeGothic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ening Plenary 11.29.17.potx" id="{D1C8FDAE-B591-4553-A3D0-168E9113AFB8}" vid="{1093E83F-918C-4B4D-A060-E3D2AD4B36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e5ea4b3-e6a5-4854-b8c8-91e7a5b68632">V634YEW6DXCK-1333008149-23580</_dlc_DocId>
    <_dlc_DocIdUrl xmlns="0e5ea4b3-e6a5-4854-b8c8-91e7a5b68632">
      <Url>https://theciviccanopy.sharepoint.com/_layouts/15/DocIdRedir.aspx?ID=V634YEW6DXCK-1333008149-23580</Url>
      <Description>V634YEW6DXCK-1333008149-23580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27BC29E7EE4341B061C98A5BAC863A" ma:contentTypeVersion="9" ma:contentTypeDescription="Create a new document." ma:contentTypeScope="" ma:versionID="f98939f81135e2d0a5c737eab6f23b44">
  <xsd:schema xmlns:xsd="http://www.w3.org/2001/XMLSchema" xmlns:xs="http://www.w3.org/2001/XMLSchema" xmlns:p="http://schemas.microsoft.com/office/2006/metadata/properties" xmlns:ns2="0e5ea4b3-e6a5-4854-b8c8-91e7a5b68632" xmlns:ns3="d4df95e4-5125-4d6a-8b49-81861fa0a616" targetNamespace="http://schemas.microsoft.com/office/2006/metadata/properties" ma:root="true" ma:fieldsID="8fde4f2f4c7f880714b0c3632b0ff8ee" ns2:_="" ns3:_="">
    <xsd:import namespace="0e5ea4b3-e6a5-4854-b8c8-91e7a5b68632"/>
    <xsd:import namespace="d4df95e4-5125-4d6a-8b49-81861fa0a61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_dlc_DocId" minOccurs="0"/>
                <xsd:element ref="ns2:_dlc_DocIdUrl" minOccurs="0"/>
                <xsd:element ref="ns2:_dlc_DocIdPersistId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5ea4b3-e6a5-4854-b8c8-91e7a5b6863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LastSharedByUser" ma:index="1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5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df95e4-5125-4d6a-8b49-81861fa0a6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8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9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B997500-5B7D-4D3E-929A-819398751B3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354E6D-3948-4A91-BC36-B02BF810C02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d4df95e4-5125-4d6a-8b49-81861fa0a616"/>
    <ds:schemaRef ds:uri="http://purl.org/dc/elements/1.1/"/>
    <ds:schemaRef ds:uri="http://schemas.microsoft.com/office/2006/metadata/properties"/>
    <ds:schemaRef ds:uri="0e5ea4b3-e6a5-4854-b8c8-91e7a5b68632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A3EE2BF-1010-40EA-B459-B529DE4A94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5ea4b3-e6a5-4854-b8c8-91e7a5b68632"/>
    <ds:schemaRef ds:uri="d4df95e4-5125-4d6a-8b49-81861fa0a6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D6621F9E-BAB6-42D6-9CA5-91DF0A3A0A84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Opening Plenary 11.29.17</Template>
  <TotalTime>135</TotalTime>
  <Words>388</Words>
  <Application>Microsoft Macintosh PowerPoint</Application>
  <PresentationFormat>Widescreen</PresentationFormat>
  <Paragraphs>57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Trade Gothic LT Pro Cn</vt:lpstr>
      <vt:lpstr>TradeGothic</vt:lpstr>
      <vt:lpstr>Wingdings</vt:lpstr>
      <vt:lpstr>Arial</vt:lpstr>
      <vt:lpstr>Summit</vt:lpstr>
      <vt:lpstr>Collaborating for Equity  Workshop D  Nita Mosby Tyler, Ph.D. Chief Catalyst – The Equity Project, LLC </vt:lpstr>
      <vt:lpstr>Collaboration Fatigue is A Real Thing</vt:lpstr>
      <vt:lpstr>Tackling Fear Understanding Fear Increases Collective Impact </vt:lpstr>
      <vt:lpstr>Impact with Basic Needs in Mind</vt:lpstr>
      <vt:lpstr>Understanding Social Factors How to increase systems of inclusion </vt:lpstr>
      <vt:lpstr>Continue to Monitor the Equity Continuum</vt:lpstr>
      <vt:lpstr>Talking and Reflecting as a Learning Team</vt:lpstr>
      <vt:lpstr>Sealing the Deal How to Be The Change You Want to See   Nita Mosby Tyler, Ph.D. Chief Catalyst – The Equity Project, LLC </vt:lpstr>
      <vt:lpstr>I Believe…</vt:lpstr>
      <vt:lpstr>What can I do? </vt:lpstr>
      <vt:lpstr>Fill the Funnel</vt:lpstr>
      <vt:lpstr>What can WE do?</vt:lpstr>
      <vt:lpstr>What can WE ALL do?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Fulton</dc:creator>
  <cp:lastModifiedBy>Nita Mosby Tyler</cp:lastModifiedBy>
  <cp:revision>14</cp:revision>
  <dcterms:created xsi:type="dcterms:W3CDTF">2017-11-16T18:33:27Z</dcterms:created>
  <dcterms:modified xsi:type="dcterms:W3CDTF">2017-11-30T12:58:25Z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0x0101001227BC29E7EE4341B061C98A5BAC863A</vt:lpwstr>
  </property>
  <property fmtid="{D5CDD505-2E9C-101B-9397-08002B2CF9AE}" pid="3" name="_dlc_DocIdItemGuid">
    <vt:lpwstr>31f0fbed-f6f6-4240-868d-1dcc58ad13ca</vt:lpwstr>
  </property>
</Properties>
</file>