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3"/>
  </p:notesMasterIdLst>
  <p:sldIdLst>
    <p:sldId id="257" r:id="rId6"/>
    <p:sldId id="258" r:id="rId7"/>
    <p:sldId id="290" r:id="rId8"/>
    <p:sldId id="288" r:id="rId9"/>
    <p:sldId id="305" r:id="rId10"/>
    <p:sldId id="306" r:id="rId11"/>
    <p:sldId id="277" r:id="rId12"/>
    <p:sldId id="289" r:id="rId13"/>
    <p:sldId id="274" r:id="rId14"/>
    <p:sldId id="276" r:id="rId15"/>
    <p:sldId id="262" r:id="rId16"/>
    <p:sldId id="298" r:id="rId17"/>
    <p:sldId id="299" r:id="rId18"/>
    <p:sldId id="300" r:id="rId19"/>
    <p:sldId id="301" r:id="rId20"/>
    <p:sldId id="302" r:id="rId21"/>
    <p:sldId id="303" r:id="rId22"/>
    <p:sldId id="304" r:id="rId23"/>
    <p:sldId id="294" r:id="rId24"/>
    <p:sldId id="295" r:id="rId25"/>
    <p:sldId id="296" r:id="rId26"/>
    <p:sldId id="281" r:id="rId27"/>
    <p:sldId id="293" r:id="rId28"/>
    <p:sldId id="283" r:id="rId29"/>
    <p:sldId id="297" r:id="rId30"/>
    <p:sldId id="292"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6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7433" autoAdjust="0"/>
  </p:normalViewPr>
  <p:slideViewPr>
    <p:cSldViewPr snapToGrid="0">
      <p:cViewPr varScale="1">
        <p:scale>
          <a:sx n="72" d="100"/>
          <a:sy n="72" d="100"/>
        </p:scale>
        <p:origin x="4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Fulton" userId="6b7d4a80-3a17-48b4-be3b-c0e1aadb3ff7" providerId="ADAL" clId="{C71A2DE7-5970-4F98-AEA6-442E5BD7B703}"/>
    <pc:docChg chg="undo redo custSel addSld delSld modSld sldOrd">
      <pc:chgData name="Bill Fulton" userId="6b7d4a80-3a17-48b4-be3b-c0e1aadb3ff7" providerId="ADAL" clId="{C71A2DE7-5970-4F98-AEA6-442E5BD7B703}" dt="2017-11-29T14:36:04.765" v="1202" actId="20577"/>
      <pc:docMkLst>
        <pc:docMk/>
      </pc:docMkLst>
      <pc:sldChg chg="modSp">
        <pc:chgData name="Bill Fulton" userId="6b7d4a80-3a17-48b4-be3b-c0e1aadb3ff7" providerId="ADAL" clId="{C71A2DE7-5970-4F98-AEA6-442E5BD7B703}" dt="2017-11-16T18:36:42.774" v="0" actId="6549"/>
        <pc:sldMkLst>
          <pc:docMk/>
          <pc:sldMk cId="1620169196" sldId="257"/>
        </pc:sldMkLst>
        <pc:spChg chg="mod">
          <ac:chgData name="Bill Fulton" userId="6b7d4a80-3a17-48b4-be3b-c0e1aadb3ff7" providerId="ADAL" clId="{C71A2DE7-5970-4F98-AEA6-442E5BD7B703}" dt="2017-11-16T18:36:42.774" v="0" actId="6549"/>
          <ac:spMkLst>
            <pc:docMk/>
            <pc:sldMk cId="1620169196" sldId="257"/>
            <ac:spMk id="2" creationId="{00000000-0000-0000-0000-000000000000}"/>
          </ac:spMkLst>
        </pc:spChg>
      </pc:sldChg>
      <pc:sldChg chg="ord">
        <pc:chgData name="Bill Fulton" userId="6b7d4a80-3a17-48b4-be3b-c0e1aadb3ff7" providerId="ADAL" clId="{C71A2DE7-5970-4F98-AEA6-442E5BD7B703}" dt="2017-11-16T18:40:03.170" v="4" actId="27636"/>
        <pc:sldMkLst>
          <pc:docMk/>
          <pc:sldMk cId="3091877811" sldId="262"/>
        </pc:sldMkLst>
      </pc:sldChg>
      <pc:sldChg chg="del">
        <pc:chgData name="Bill Fulton" userId="6b7d4a80-3a17-48b4-be3b-c0e1aadb3ff7" providerId="ADAL" clId="{C71A2DE7-5970-4F98-AEA6-442E5BD7B703}" dt="2017-11-29T02:41:19.706" v="182" actId="2696"/>
        <pc:sldMkLst>
          <pc:docMk/>
          <pc:sldMk cId="1796808962" sldId="266"/>
        </pc:sldMkLst>
      </pc:sldChg>
      <pc:sldChg chg="del">
        <pc:chgData name="Bill Fulton" userId="6b7d4a80-3a17-48b4-be3b-c0e1aadb3ff7" providerId="ADAL" clId="{C71A2DE7-5970-4F98-AEA6-442E5BD7B703}" dt="2017-11-29T14:22:21.903" v="740" actId="2696"/>
        <pc:sldMkLst>
          <pc:docMk/>
          <pc:sldMk cId="4243748514" sldId="275"/>
        </pc:sldMkLst>
      </pc:sldChg>
      <pc:sldChg chg="modSp ord modAnim">
        <pc:chgData name="Bill Fulton" userId="6b7d4a80-3a17-48b4-be3b-c0e1aadb3ff7" providerId="ADAL" clId="{C71A2DE7-5970-4F98-AEA6-442E5BD7B703}" dt="2017-11-29T14:36:04.765" v="1202" actId="20577"/>
        <pc:sldMkLst>
          <pc:docMk/>
          <pc:sldMk cId="2781344652" sldId="276"/>
        </pc:sldMkLst>
        <pc:spChg chg="mod">
          <ac:chgData name="Bill Fulton" userId="6b7d4a80-3a17-48b4-be3b-c0e1aadb3ff7" providerId="ADAL" clId="{C71A2DE7-5970-4F98-AEA6-442E5BD7B703}" dt="2017-11-29T14:36:04.765" v="1202" actId="20577"/>
          <ac:spMkLst>
            <pc:docMk/>
            <pc:sldMk cId="2781344652" sldId="276"/>
            <ac:spMk id="5" creationId="{598FA956-C50C-47DC-93F6-644BD1BF3C02}"/>
          </ac:spMkLst>
        </pc:spChg>
        <pc:spChg chg="mod">
          <ac:chgData name="Bill Fulton" userId="6b7d4a80-3a17-48b4-be3b-c0e1aadb3ff7" providerId="ADAL" clId="{C71A2DE7-5970-4F98-AEA6-442E5BD7B703}" dt="2017-11-29T14:35:54.296" v="1198" actId="20577"/>
          <ac:spMkLst>
            <pc:docMk/>
            <pc:sldMk cId="2781344652" sldId="276"/>
            <ac:spMk id="7" creationId="{CD04D1B2-5360-49A6-A183-FE5600734118}"/>
          </ac:spMkLst>
        </pc:spChg>
      </pc:sldChg>
      <pc:sldChg chg="delSp modSp delAnim">
        <pc:chgData name="Bill Fulton" userId="6b7d4a80-3a17-48b4-be3b-c0e1aadb3ff7" providerId="ADAL" clId="{C71A2DE7-5970-4F98-AEA6-442E5BD7B703}" dt="2017-11-29T11:50:36.941" v="199" actId="1076"/>
        <pc:sldMkLst>
          <pc:docMk/>
          <pc:sldMk cId="956246427" sldId="277"/>
        </pc:sldMkLst>
        <pc:picChg chg="mod">
          <ac:chgData name="Bill Fulton" userId="6b7d4a80-3a17-48b4-be3b-c0e1aadb3ff7" providerId="ADAL" clId="{C71A2DE7-5970-4F98-AEA6-442E5BD7B703}" dt="2017-11-29T11:50:27.934" v="197" actId="14100"/>
          <ac:picMkLst>
            <pc:docMk/>
            <pc:sldMk cId="956246427" sldId="277"/>
            <ac:picMk id="7" creationId="{711AAA7A-1411-48D7-8ADE-19A87CBE3D9D}"/>
          </ac:picMkLst>
        </pc:picChg>
        <pc:picChg chg="mod">
          <ac:chgData name="Bill Fulton" userId="6b7d4a80-3a17-48b4-be3b-c0e1aadb3ff7" providerId="ADAL" clId="{C71A2DE7-5970-4F98-AEA6-442E5BD7B703}" dt="2017-11-29T11:50:36.941" v="199" actId="1076"/>
          <ac:picMkLst>
            <pc:docMk/>
            <pc:sldMk cId="956246427" sldId="277"/>
            <ac:picMk id="9" creationId="{BFB00167-E403-4C7A-884C-290B0098D772}"/>
          </ac:picMkLst>
        </pc:picChg>
        <pc:picChg chg="del">
          <ac:chgData name="Bill Fulton" userId="6b7d4a80-3a17-48b4-be3b-c0e1aadb3ff7" providerId="ADAL" clId="{C71A2DE7-5970-4F98-AEA6-442E5BD7B703}" dt="2017-11-29T11:50:22.023" v="195" actId="478"/>
          <ac:picMkLst>
            <pc:docMk/>
            <pc:sldMk cId="956246427" sldId="277"/>
            <ac:picMk id="1026" creationId="{8E7F411D-EEBA-4B37-B400-3EBA5136C53D}"/>
          </ac:picMkLst>
        </pc:picChg>
      </pc:sldChg>
      <pc:sldChg chg="del">
        <pc:chgData name="Bill Fulton" userId="6b7d4a80-3a17-48b4-be3b-c0e1aadb3ff7" providerId="ADAL" clId="{C71A2DE7-5970-4F98-AEA6-442E5BD7B703}" dt="2017-11-29T14:30:22.405" v="1092" actId="2696"/>
        <pc:sldMkLst>
          <pc:docMk/>
          <pc:sldMk cId="2167636485" sldId="278"/>
        </pc:sldMkLst>
      </pc:sldChg>
      <pc:sldChg chg="modSp modAnim">
        <pc:chgData name="Bill Fulton" userId="6b7d4a80-3a17-48b4-be3b-c0e1aadb3ff7" providerId="ADAL" clId="{C71A2DE7-5970-4F98-AEA6-442E5BD7B703}" dt="2017-11-29T14:25:59.748" v="897" actId="20577"/>
        <pc:sldMkLst>
          <pc:docMk/>
          <pc:sldMk cId="898355624" sldId="281"/>
        </pc:sldMkLst>
        <pc:spChg chg="mod">
          <ac:chgData name="Bill Fulton" userId="6b7d4a80-3a17-48b4-be3b-c0e1aadb3ff7" providerId="ADAL" clId="{C71A2DE7-5970-4F98-AEA6-442E5BD7B703}" dt="2017-11-29T14:25:59.748" v="897" actId="20577"/>
          <ac:spMkLst>
            <pc:docMk/>
            <pc:sldMk cId="898355624" sldId="281"/>
            <ac:spMk id="4" creationId="{4E1E7A0C-C42B-4289-A4F4-29BCB7891A70}"/>
          </ac:spMkLst>
        </pc:spChg>
      </pc:sldChg>
      <pc:sldChg chg="modSp">
        <pc:chgData name="Bill Fulton" userId="6b7d4a80-3a17-48b4-be3b-c0e1aadb3ff7" providerId="ADAL" clId="{C71A2DE7-5970-4F98-AEA6-442E5BD7B703}" dt="2017-11-29T02:41:20.532" v="183" actId="27636"/>
        <pc:sldMkLst>
          <pc:docMk/>
          <pc:sldMk cId="944543057" sldId="283"/>
        </pc:sldMkLst>
        <pc:spChg chg="mod">
          <ac:chgData name="Bill Fulton" userId="6b7d4a80-3a17-48b4-be3b-c0e1aadb3ff7" providerId="ADAL" clId="{C71A2DE7-5970-4F98-AEA6-442E5BD7B703}" dt="2017-11-29T02:41:20.532" v="183" actId="27636"/>
          <ac:spMkLst>
            <pc:docMk/>
            <pc:sldMk cId="944543057" sldId="283"/>
            <ac:spMk id="3" creationId="{D0EE9C58-DD11-4B99-BCA0-3FFF13ED09BF}"/>
          </ac:spMkLst>
        </pc:spChg>
      </pc:sldChg>
      <pc:sldChg chg="modSp del">
        <pc:chgData name="Bill Fulton" userId="6b7d4a80-3a17-48b4-be3b-c0e1aadb3ff7" providerId="ADAL" clId="{C71A2DE7-5970-4F98-AEA6-442E5BD7B703}" dt="2017-11-29T14:22:29.398" v="741" actId="2696"/>
        <pc:sldMkLst>
          <pc:docMk/>
          <pc:sldMk cId="3211798172" sldId="285"/>
        </pc:sldMkLst>
        <pc:spChg chg="mod">
          <ac:chgData name="Bill Fulton" userId="6b7d4a80-3a17-48b4-be3b-c0e1aadb3ff7" providerId="ADAL" clId="{C71A2DE7-5970-4F98-AEA6-442E5BD7B703}" dt="2017-11-29T12:26:58.249" v="733" actId="20577"/>
          <ac:spMkLst>
            <pc:docMk/>
            <pc:sldMk cId="3211798172" sldId="285"/>
            <ac:spMk id="3" creationId="{0A786325-6F1A-42A8-8EA5-FFD8861B9CCE}"/>
          </ac:spMkLst>
        </pc:spChg>
      </pc:sldChg>
      <pc:sldChg chg="del ord">
        <pc:chgData name="Bill Fulton" userId="6b7d4a80-3a17-48b4-be3b-c0e1aadb3ff7" providerId="ADAL" clId="{C71A2DE7-5970-4F98-AEA6-442E5BD7B703}" dt="2017-11-29T02:47:04.316" v="188" actId="2696"/>
        <pc:sldMkLst>
          <pc:docMk/>
          <pc:sldMk cId="3750732213" sldId="286"/>
        </pc:sldMkLst>
      </pc:sldChg>
      <pc:sldChg chg="modSp add del">
        <pc:chgData name="Bill Fulton" userId="6b7d4a80-3a17-48b4-be3b-c0e1aadb3ff7" providerId="ADAL" clId="{C71A2DE7-5970-4F98-AEA6-442E5BD7B703}" dt="2017-11-29T14:34:07.769" v="1098" actId="2696"/>
        <pc:sldMkLst>
          <pc:docMk/>
          <pc:sldMk cId="232228905" sldId="289"/>
        </pc:sldMkLst>
        <pc:graphicFrameChg chg="mod">
          <ac:chgData name="Bill Fulton" userId="6b7d4a80-3a17-48b4-be3b-c0e1aadb3ff7" providerId="ADAL" clId="{C71A2DE7-5970-4F98-AEA6-442E5BD7B703}" dt="2017-11-29T12:22:58.292" v="231" actId="20577"/>
          <ac:graphicFrameMkLst>
            <pc:docMk/>
            <pc:sldMk cId="232228905" sldId="289"/>
            <ac:graphicFrameMk id="3" creationId="{C9A5B1F1-5FB9-4871-9753-0337087DEF5F}"/>
          </ac:graphicFrameMkLst>
        </pc:graphicFrameChg>
      </pc:sldChg>
      <pc:sldChg chg="addSp delSp modSp delAnim modAnim">
        <pc:chgData name="Bill Fulton" userId="6b7d4a80-3a17-48b4-be3b-c0e1aadb3ff7" providerId="ADAL" clId="{C71A2DE7-5970-4F98-AEA6-442E5BD7B703}" dt="2017-11-29T12:17:33.732" v="210"/>
        <pc:sldMkLst>
          <pc:docMk/>
          <pc:sldMk cId="2241072046" sldId="290"/>
        </pc:sldMkLst>
        <pc:spChg chg="mod">
          <ac:chgData name="Bill Fulton" userId="6b7d4a80-3a17-48b4-be3b-c0e1aadb3ff7" providerId="ADAL" clId="{C71A2DE7-5970-4F98-AEA6-442E5BD7B703}" dt="2017-11-29T11:49:33.650" v="194" actId="20577"/>
          <ac:spMkLst>
            <pc:docMk/>
            <pc:sldMk cId="2241072046" sldId="290"/>
            <ac:spMk id="3" creationId="{EBAF5153-D039-47FE-A627-C47A69DD4ABC}"/>
          </ac:spMkLst>
        </pc:spChg>
        <pc:spChg chg="add del mod">
          <ac:chgData name="Bill Fulton" userId="6b7d4a80-3a17-48b4-be3b-c0e1aadb3ff7" providerId="ADAL" clId="{C71A2DE7-5970-4F98-AEA6-442E5BD7B703}" dt="2017-11-29T12:08:17.031" v="208" actId="478"/>
          <ac:spMkLst>
            <pc:docMk/>
            <pc:sldMk cId="2241072046" sldId="290"/>
            <ac:spMk id="4" creationId="{1190498D-D7DE-4E91-B996-91EF8CA8C1AD}"/>
          </ac:spMkLst>
        </pc:spChg>
        <pc:graphicFrameChg chg="del">
          <ac:chgData name="Bill Fulton" userId="6b7d4a80-3a17-48b4-be3b-c0e1aadb3ff7" providerId="ADAL" clId="{C71A2DE7-5970-4F98-AEA6-442E5BD7B703}" dt="2017-11-29T12:17:33.732" v="210"/>
          <ac:graphicFrameMkLst>
            <pc:docMk/>
            <pc:sldMk cId="2241072046" sldId="290"/>
            <ac:graphicFrameMk id="5" creationId="{A45C7340-C85E-4633-A9D1-0C57B61A8E63}"/>
          </ac:graphicFrameMkLst>
        </pc:graphicFrameChg>
      </pc:sldChg>
      <pc:sldChg chg="delSp modSp">
        <pc:chgData name="Bill Fulton" userId="6b7d4a80-3a17-48b4-be3b-c0e1aadb3ff7" providerId="ADAL" clId="{C71A2DE7-5970-4F98-AEA6-442E5BD7B703}" dt="2017-11-29T02:43:48.162" v="185" actId="2696"/>
        <pc:sldMkLst>
          <pc:docMk/>
          <pc:sldMk cId="2435825102" sldId="296"/>
        </pc:sldMkLst>
        <pc:spChg chg="mod">
          <ac:chgData name="Bill Fulton" userId="6b7d4a80-3a17-48b4-be3b-c0e1aadb3ff7" providerId="ADAL" clId="{C71A2DE7-5970-4F98-AEA6-442E5BD7B703}" dt="2017-11-29T02:43:48.162" v="185" actId="2696"/>
          <ac:spMkLst>
            <pc:docMk/>
            <pc:sldMk cId="2435825102" sldId="296"/>
            <ac:spMk id="415" creationId="{00000000-0000-0000-0000-000000000000}"/>
          </ac:spMkLst>
        </pc:spChg>
        <pc:picChg chg="del">
          <ac:chgData name="Bill Fulton" userId="6b7d4a80-3a17-48b4-be3b-c0e1aadb3ff7" providerId="ADAL" clId="{C71A2DE7-5970-4F98-AEA6-442E5BD7B703}" dt="2017-11-29T02:43:40.156" v="184" actId="478"/>
          <ac:picMkLst>
            <pc:docMk/>
            <pc:sldMk cId="2435825102" sldId="296"/>
            <ac:picMk id="416" creationId="{00000000-0000-0000-0000-000000000000}"/>
          </ac:picMkLst>
        </pc:picChg>
      </pc:sldChg>
      <pc:sldChg chg="add del">
        <pc:chgData name="Bill Fulton" userId="6b7d4a80-3a17-48b4-be3b-c0e1aadb3ff7" providerId="ADAL" clId="{C71A2DE7-5970-4F98-AEA6-442E5BD7B703}" dt="2017-11-29T14:18:18.912" v="737" actId="2696"/>
        <pc:sldMkLst>
          <pc:docMk/>
          <pc:sldMk cId="918080218" sldId="298"/>
        </pc:sldMkLst>
      </pc:sldChg>
      <pc:sldChg chg="add">
        <pc:chgData name="Bill Fulton" userId="6b7d4a80-3a17-48b4-be3b-c0e1aadb3ff7" providerId="ADAL" clId="{C71A2DE7-5970-4F98-AEA6-442E5BD7B703}" dt="2017-11-29T14:21:42.543" v="738"/>
        <pc:sldMkLst>
          <pc:docMk/>
          <pc:sldMk cId="1819873730" sldId="298"/>
        </pc:sldMkLst>
      </pc:sldChg>
      <pc:sldChg chg="add">
        <pc:chgData name="Bill Fulton" userId="6b7d4a80-3a17-48b4-be3b-c0e1aadb3ff7" providerId="ADAL" clId="{C71A2DE7-5970-4F98-AEA6-442E5BD7B703}" dt="2017-11-29T14:21:42.543" v="738"/>
        <pc:sldMkLst>
          <pc:docMk/>
          <pc:sldMk cId="199232343" sldId="299"/>
        </pc:sldMkLst>
      </pc:sldChg>
      <pc:sldChg chg="add">
        <pc:chgData name="Bill Fulton" userId="6b7d4a80-3a17-48b4-be3b-c0e1aadb3ff7" providerId="ADAL" clId="{C71A2DE7-5970-4F98-AEA6-442E5BD7B703}" dt="2017-11-29T14:21:42.543" v="738"/>
        <pc:sldMkLst>
          <pc:docMk/>
          <pc:sldMk cId="1377184672" sldId="300"/>
        </pc:sldMkLst>
      </pc:sldChg>
      <pc:sldChg chg="add">
        <pc:chgData name="Bill Fulton" userId="6b7d4a80-3a17-48b4-be3b-c0e1aadb3ff7" providerId="ADAL" clId="{C71A2DE7-5970-4F98-AEA6-442E5BD7B703}" dt="2017-11-29T14:21:42.543" v="738"/>
        <pc:sldMkLst>
          <pc:docMk/>
          <pc:sldMk cId="272243121" sldId="301"/>
        </pc:sldMkLst>
      </pc:sldChg>
      <pc:sldChg chg="add">
        <pc:chgData name="Bill Fulton" userId="6b7d4a80-3a17-48b4-be3b-c0e1aadb3ff7" providerId="ADAL" clId="{C71A2DE7-5970-4F98-AEA6-442E5BD7B703}" dt="2017-11-29T14:21:42.543" v="738"/>
        <pc:sldMkLst>
          <pc:docMk/>
          <pc:sldMk cId="498942735" sldId="302"/>
        </pc:sldMkLst>
      </pc:sldChg>
      <pc:sldChg chg="modSp add">
        <pc:chgData name="Bill Fulton" userId="6b7d4a80-3a17-48b4-be3b-c0e1aadb3ff7" providerId="ADAL" clId="{C71A2DE7-5970-4F98-AEA6-442E5BD7B703}" dt="2017-11-29T14:22:14.671" v="739" actId="113"/>
        <pc:sldMkLst>
          <pc:docMk/>
          <pc:sldMk cId="4146751127" sldId="303"/>
        </pc:sldMkLst>
        <pc:spChg chg="mod">
          <ac:chgData name="Bill Fulton" userId="6b7d4a80-3a17-48b4-be3b-c0e1aadb3ff7" providerId="ADAL" clId="{C71A2DE7-5970-4F98-AEA6-442E5BD7B703}" dt="2017-11-29T14:22:14.671" v="739" actId="113"/>
          <ac:spMkLst>
            <pc:docMk/>
            <pc:sldMk cId="4146751127" sldId="303"/>
            <ac:spMk id="3" creationId="{0A786325-6F1A-42A8-8EA5-FFD8861B9CCE}"/>
          </ac:spMkLst>
        </pc:spChg>
      </pc:sldChg>
      <pc:sldChg chg="modSp add">
        <pc:chgData name="Bill Fulton" userId="6b7d4a80-3a17-48b4-be3b-c0e1aadb3ff7" providerId="ADAL" clId="{C71A2DE7-5970-4F98-AEA6-442E5BD7B703}" dt="2017-11-29T14:24:09.868" v="862" actId="20577"/>
        <pc:sldMkLst>
          <pc:docMk/>
          <pc:sldMk cId="1493371722" sldId="304"/>
        </pc:sldMkLst>
        <pc:spChg chg="mod">
          <ac:chgData name="Bill Fulton" userId="6b7d4a80-3a17-48b4-be3b-c0e1aadb3ff7" providerId="ADAL" clId="{C71A2DE7-5970-4F98-AEA6-442E5BD7B703}" dt="2017-11-29T14:24:09.868" v="862" actId="20577"/>
          <ac:spMkLst>
            <pc:docMk/>
            <pc:sldMk cId="1493371722" sldId="304"/>
            <ac:spMk id="4" creationId="{00000000-0000-0000-0000-000000000000}"/>
          </ac:spMkLst>
        </pc:spChg>
      </pc:sldChg>
      <pc:sldChg chg="modSp add">
        <pc:chgData name="Bill Fulton" userId="6b7d4a80-3a17-48b4-be3b-c0e1aadb3ff7" providerId="ADAL" clId="{C71A2DE7-5970-4F98-AEA6-442E5BD7B703}" dt="2017-11-29T14:29:07.115" v="1040" actId="20577"/>
        <pc:sldMkLst>
          <pc:docMk/>
          <pc:sldMk cId="112938043" sldId="305"/>
        </pc:sldMkLst>
        <pc:spChg chg="mod">
          <ac:chgData name="Bill Fulton" userId="6b7d4a80-3a17-48b4-be3b-c0e1aadb3ff7" providerId="ADAL" clId="{C71A2DE7-5970-4F98-AEA6-442E5BD7B703}" dt="2017-11-29T14:29:07.115" v="1040" actId="20577"/>
          <ac:spMkLst>
            <pc:docMk/>
            <pc:sldMk cId="112938043" sldId="305"/>
            <ac:spMk id="2" creationId="{BB7C65A9-1097-4FAE-B62C-744E02E612FA}"/>
          </ac:spMkLst>
        </pc:spChg>
        <pc:spChg chg="mod">
          <ac:chgData name="Bill Fulton" userId="6b7d4a80-3a17-48b4-be3b-c0e1aadb3ff7" providerId="ADAL" clId="{C71A2DE7-5970-4F98-AEA6-442E5BD7B703}" dt="2017-11-29T14:27:51.235" v="948" actId="20577"/>
          <ac:spMkLst>
            <pc:docMk/>
            <pc:sldMk cId="112938043" sldId="305"/>
            <ac:spMk id="7" creationId="{4B367DE3-A725-46C4-BE27-2E24079BFF9E}"/>
          </ac:spMkLst>
        </pc:spChg>
        <pc:spChg chg="mod">
          <ac:chgData name="Bill Fulton" userId="6b7d4a80-3a17-48b4-be3b-c0e1aadb3ff7" providerId="ADAL" clId="{C71A2DE7-5970-4F98-AEA6-442E5BD7B703}" dt="2017-11-29T14:27:44.578" v="938" actId="20577"/>
          <ac:spMkLst>
            <pc:docMk/>
            <pc:sldMk cId="112938043" sldId="305"/>
            <ac:spMk id="8" creationId="{171EA269-6D53-4165-913B-C226CC287EA4}"/>
          </ac:spMkLst>
        </pc:spChg>
        <pc:spChg chg="mod">
          <ac:chgData name="Bill Fulton" userId="6b7d4a80-3a17-48b4-be3b-c0e1aadb3ff7" providerId="ADAL" clId="{C71A2DE7-5970-4F98-AEA6-442E5BD7B703}" dt="2017-11-29T14:27:36.933" v="918" actId="20577"/>
          <ac:spMkLst>
            <pc:docMk/>
            <pc:sldMk cId="112938043" sldId="305"/>
            <ac:spMk id="9" creationId="{DA7AD22C-BEF3-43C0-BA28-1A8E73A64344}"/>
          </ac:spMkLst>
        </pc:spChg>
        <pc:spChg chg="mod">
          <ac:chgData name="Bill Fulton" userId="6b7d4a80-3a17-48b4-be3b-c0e1aadb3ff7" providerId="ADAL" clId="{C71A2DE7-5970-4F98-AEA6-442E5BD7B703}" dt="2017-11-29T14:27:27.953" v="902" actId="20577"/>
          <ac:spMkLst>
            <pc:docMk/>
            <pc:sldMk cId="112938043" sldId="305"/>
            <ac:spMk id="10" creationId="{3F2A0459-1B4A-400E-B55E-A936B57147E0}"/>
          </ac:spMkLst>
        </pc:spChg>
      </pc:sldChg>
      <pc:sldChg chg="modSp add">
        <pc:chgData name="Bill Fulton" userId="6b7d4a80-3a17-48b4-be3b-c0e1aadb3ff7" providerId="ADAL" clId="{C71A2DE7-5970-4F98-AEA6-442E5BD7B703}" dt="2017-11-29T14:30:04.193" v="1091" actId="20577"/>
        <pc:sldMkLst>
          <pc:docMk/>
          <pc:sldMk cId="988027116" sldId="306"/>
        </pc:sldMkLst>
        <pc:spChg chg="mod">
          <ac:chgData name="Bill Fulton" userId="6b7d4a80-3a17-48b4-be3b-c0e1aadb3ff7" providerId="ADAL" clId="{C71A2DE7-5970-4F98-AEA6-442E5BD7B703}" dt="2017-11-29T14:30:04.193" v="1091" actId="20577"/>
          <ac:spMkLst>
            <pc:docMk/>
            <pc:sldMk cId="988027116" sldId="306"/>
            <ac:spMk id="7" creationId="{4B367DE3-A725-46C4-BE27-2E24079BFF9E}"/>
          </ac:spMkLst>
        </pc:spChg>
        <pc:spChg chg="mod">
          <ac:chgData name="Bill Fulton" userId="6b7d4a80-3a17-48b4-be3b-c0e1aadb3ff7" providerId="ADAL" clId="{C71A2DE7-5970-4F98-AEA6-442E5BD7B703}" dt="2017-11-29T14:29:36.219" v="1073" actId="20577"/>
          <ac:spMkLst>
            <pc:docMk/>
            <pc:sldMk cId="988027116" sldId="306"/>
            <ac:spMk id="8" creationId="{171EA269-6D53-4165-913B-C226CC287EA4}"/>
          </ac:spMkLst>
        </pc:spChg>
        <pc:spChg chg="mod">
          <ac:chgData name="Bill Fulton" userId="6b7d4a80-3a17-48b4-be3b-c0e1aadb3ff7" providerId="ADAL" clId="{C71A2DE7-5970-4F98-AEA6-442E5BD7B703}" dt="2017-11-29T14:29:29.422" v="1060" actId="20577"/>
          <ac:spMkLst>
            <pc:docMk/>
            <pc:sldMk cId="988027116" sldId="306"/>
            <ac:spMk id="9" creationId="{DA7AD22C-BEF3-43C0-BA28-1A8E73A64344}"/>
          </ac:spMkLst>
        </pc:spChg>
        <pc:spChg chg="mod">
          <ac:chgData name="Bill Fulton" userId="6b7d4a80-3a17-48b4-be3b-c0e1aadb3ff7" providerId="ADAL" clId="{C71A2DE7-5970-4F98-AEA6-442E5BD7B703}" dt="2017-11-29T14:29:25.651" v="1051" actId="20577"/>
          <ac:spMkLst>
            <pc:docMk/>
            <pc:sldMk cId="988027116" sldId="306"/>
            <ac:spMk id="10" creationId="{3F2A0459-1B4A-400E-B55E-A936B57147E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 Id="rId4"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5EA91-8618-4F56-A924-2E1900DACA28}"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7225E580-78DB-4098-87C2-7BB27010F226}">
      <dgm:prSet phldrT="[Text]" custT="1"/>
      <dgm:spPr/>
      <dgm:t>
        <a:bodyPr/>
        <a:lstStyle/>
        <a:p>
          <a:r>
            <a:rPr lang="en-US" sz="2000" b="1" dirty="0"/>
            <a:t>Global Society</a:t>
          </a:r>
        </a:p>
      </dgm:t>
    </dgm:pt>
    <dgm:pt modelId="{7519FCAD-AA6A-4F2F-902D-F3FE73FBC901}" type="parTrans" cxnId="{063167BB-D0DA-433B-9AA2-63286847F470}">
      <dgm:prSet/>
      <dgm:spPr/>
      <dgm:t>
        <a:bodyPr/>
        <a:lstStyle/>
        <a:p>
          <a:endParaRPr lang="en-US" sz="2000" b="1"/>
        </a:p>
      </dgm:t>
    </dgm:pt>
    <dgm:pt modelId="{248C0BFD-34A1-439A-B5A0-C62EC6B1D9BC}" type="sibTrans" cxnId="{063167BB-D0DA-433B-9AA2-63286847F470}">
      <dgm:prSet/>
      <dgm:spPr/>
      <dgm:t>
        <a:bodyPr/>
        <a:lstStyle/>
        <a:p>
          <a:endParaRPr lang="en-US" sz="2000" b="1"/>
        </a:p>
      </dgm:t>
    </dgm:pt>
    <dgm:pt modelId="{E31D630F-C625-451C-B6FD-E355B3E0CBE6}">
      <dgm:prSet phldrT="[Text]" custT="1"/>
      <dgm:spPr/>
      <dgm:t>
        <a:bodyPr/>
        <a:lstStyle/>
        <a:p>
          <a:r>
            <a:rPr lang="en-US" sz="2000" b="1" dirty="0"/>
            <a:t>State</a:t>
          </a:r>
        </a:p>
      </dgm:t>
    </dgm:pt>
    <dgm:pt modelId="{DB2651FA-DED8-47CE-B9F9-4C97841E3FBE}" type="parTrans" cxnId="{349C7A43-E9A1-4676-8957-D9F6DF29DACE}">
      <dgm:prSet/>
      <dgm:spPr/>
      <dgm:t>
        <a:bodyPr/>
        <a:lstStyle/>
        <a:p>
          <a:endParaRPr lang="en-US" sz="2000" b="1"/>
        </a:p>
      </dgm:t>
    </dgm:pt>
    <dgm:pt modelId="{48C2AD84-76AA-45C6-AEEB-776599CDC4C8}" type="sibTrans" cxnId="{349C7A43-E9A1-4676-8957-D9F6DF29DACE}">
      <dgm:prSet/>
      <dgm:spPr/>
      <dgm:t>
        <a:bodyPr/>
        <a:lstStyle/>
        <a:p>
          <a:endParaRPr lang="en-US" sz="2000" b="1"/>
        </a:p>
      </dgm:t>
    </dgm:pt>
    <dgm:pt modelId="{4FC4D963-8D86-4BEA-9CCA-F6D92B7EFB48}">
      <dgm:prSet phldrT="[Text]" custT="1"/>
      <dgm:spPr/>
      <dgm:t>
        <a:bodyPr/>
        <a:lstStyle/>
        <a:p>
          <a:r>
            <a:rPr lang="en-US" sz="2000" b="1" dirty="0"/>
            <a:t>Community</a:t>
          </a:r>
        </a:p>
      </dgm:t>
    </dgm:pt>
    <dgm:pt modelId="{6C7B783E-49D6-4232-BF15-E0E0923930FA}" type="parTrans" cxnId="{E7FE2654-9E6C-4E1C-9D3C-6E83A1B50B02}">
      <dgm:prSet/>
      <dgm:spPr/>
      <dgm:t>
        <a:bodyPr/>
        <a:lstStyle/>
        <a:p>
          <a:endParaRPr lang="en-US" sz="2000" b="1"/>
        </a:p>
      </dgm:t>
    </dgm:pt>
    <dgm:pt modelId="{105CFAD9-9E5E-4234-B441-F8638E6B941C}" type="sibTrans" cxnId="{E7FE2654-9E6C-4E1C-9D3C-6E83A1B50B02}">
      <dgm:prSet/>
      <dgm:spPr/>
      <dgm:t>
        <a:bodyPr/>
        <a:lstStyle/>
        <a:p>
          <a:endParaRPr lang="en-US" sz="2000" b="1"/>
        </a:p>
      </dgm:t>
    </dgm:pt>
    <dgm:pt modelId="{58F44C04-5DC0-415F-80F6-1ADD2CD018AC}">
      <dgm:prSet phldrT="[Text]" custT="1"/>
      <dgm:spPr/>
      <dgm:t>
        <a:bodyPr/>
        <a:lstStyle/>
        <a:p>
          <a:r>
            <a:rPr lang="en-US" sz="2000" b="1" dirty="0"/>
            <a:t>Individual</a:t>
          </a:r>
        </a:p>
        <a:p>
          <a:r>
            <a:rPr lang="en-US" sz="2000" b="1" dirty="0"/>
            <a:t>Citizen</a:t>
          </a:r>
        </a:p>
      </dgm:t>
    </dgm:pt>
    <dgm:pt modelId="{2B4304F3-47D2-40E9-BD50-2B13CB2E6404}" type="parTrans" cxnId="{C8A1CD70-1C8C-41FC-B8E1-9B63350E8FC9}">
      <dgm:prSet/>
      <dgm:spPr/>
      <dgm:t>
        <a:bodyPr/>
        <a:lstStyle/>
        <a:p>
          <a:endParaRPr lang="en-US" sz="2000" b="1"/>
        </a:p>
      </dgm:t>
    </dgm:pt>
    <dgm:pt modelId="{01C5372E-09DF-49E9-9A65-1E6202A52686}" type="sibTrans" cxnId="{C8A1CD70-1C8C-41FC-B8E1-9B63350E8FC9}">
      <dgm:prSet/>
      <dgm:spPr/>
      <dgm:t>
        <a:bodyPr/>
        <a:lstStyle/>
        <a:p>
          <a:endParaRPr lang="en-US" sz="2000" b="1"/>
        </a:p>
      </dgm:t>
    </dgm:pt>
    <dgm:pt modelId="{B9738A5B-7D2D-4246-9A4E-20478D601817}">
      <dgm:prSet custT="1"/>
      <dgm:spPr/>
      <dgm:t>
        <a:bodyPr/>
        <a:lstStyle/>
        <a:p>
          <a:r>
            <a:rPr lang="en-US" sz="2000" b="1" dirty="0"/>
            <a:t>Country</a:t>
          </a:r>
        </a:p>
      </dgm:t>
    </dgm:pt>
    <dgm:pt modelId="{728C076E-4DD5-4F46-8C6A-00E72510A3ED}" type="parTrans" cxnId="{4170E08B-92F4-4ACC-986E-28CF3D83C8A2}">
      <dgm:prSet/>
      <dgm:spPr/>
      <dgm:t>
        <a:bodyPr/>
        <a:lstStyle/>
        <a:p>
          <a:endParaRPr lang="en-US" sz="2000" b="1"/>
        </a:p>
      </dgm:t>
    </dgm:pt>
    <dgm:pt modelId="{7D9ABFB2-AC95-4131-B17F-5D395A0EF19F}" type="sibTrans" cxnId="{4170E08B-92F4-4ACC-986E-28CF3D83C8A2}">
      <dgm:prSet/>
      <dgm:spPr/>
      <dgm:t>
        <a:bodyPr/>
        <a:lstStyle/>
        <a:p>
          <a:endParaRPr lang="en-US" sz="2000" b="1"/>
        </a:p>
      </dgm:t>
    </dgm:pt>
    <dgm:pt modelId="{CFF04435-14E8-4742-B6EF-EF33F5E64B50}" type="pres">
      <dgm:prSet presAssocID="{3B55EA91-8618-4F56-A924-2E1900DACA28}" presName="Name0" presStyleCnt="0">
        <dgm:presLayoutVars>
          <dgm:chMax val="7"/>
          <dgm:resizeHandles val="exact"/>
        </dgm:presLayoutVars>
      </dgm:prSet>
      <dgm:spPr/>
    </dgm:pt>
    <dgm:pt modelId="{74D5EA91-716D-4841-8E19-0D4497252EC7}" type="pres">
      <dgm:prSet presAssocID="{3B55EA91-8618-4F56-A924-2E1900DACA28}" presName="comp1" presStyleCnt="0"/>
      <dgm:spPr/>
    </dgm:pt>
    <dgm:pt modelId="{B80FC0FC-A77B-4073-B16F-438EE82D1E00}" type="pres">
      <dgm:prSet presAssocID="{3B55EA91-8618-4F56-A924-2E1900DACA28}" presName="circle1" presStyleLbl="node1" presStyleIdx="0" presStyleCnt="5"/>
      <dgm:spPr/>
    </dgm:pt>
    <dgm:pt modelId="{9E48AD25-B366-4218-ADC1-A0F1951D3206}" type="pres">
      <dgm:prSet presAssocID="{3B55EA91-8618-4F56-A924-2E1900DACA28}" presName="c1text" presStyleLbl="node1" presStyleIdx="0" presStyleCnt="5">
        <dgm:presLayoutVars>
          <dgm:bulletEnabled val="1"/>
        </dgm:presLayoutVars>
      </dgm:prSet>
      <dgm:spPr/>
    </dgm:pt>
    <dgm:pt modelId="{54D6834E-CDE6-403D-95C6-025DCF51C435}" type="pres">
      <dgm:prSet presAssocID="{3B55EA91-8618-4F56-A924-2E1900DACA28}" presName="comp2" presStyleCnt="0"/>
      <dgm:spPr/>
    </dgm:pt>
    <dgm:pt modelId="{6CAB5D82-9BF7-4D9D-A4C4-14AF58058357}" type="pres">
      <dgm:prSet presAssocID="{3B55EA91-8618-4F56-A924-2E1900DACA28}" presName="circle2" presStyleLbl="node1" presStyleIdx="1" presStyleCnt="5"/>
      <dgm:spPr/>
    </dgm:pt>
    <dgm:pt modelId="{0B8FF36C-FD62-47EB-A86C-D05EFD5178F3}" type="pres">
      <dgm:prSet presAssocID="{3B55EA91-8618-4F56-A924-2E1900DACA28}" presName="c2text" presStyleLbl="node1" presStyleIdx="1" presStyleCnt="5">
        <dgm:presLayoutVars>
          <dgm:bulletEnabled val="1"/>
        </dgm:presLayoutVars>
      </dgm:prSet>
      <dgm:spPr/>
    </dgm:pt>
    <dgm:pt modelId="{90580886-113A-41FF-A32F-A0DDD51231F5}" type="pres">
      <dgm:prSet presAssocID="{3B55EA91-8618-4F56-A924-2E1900DACA28}" presName="comp3" presStyleCnt="0"/>
      <dgm:spPr/>
    </dgm:pt>
    <dgm:pt modelId="{FDEFCE6A-1809-4EDF-8560-EC8359A33004}" type="pres">
      <dgm:prSet presAssocID="{3B55EA91-8618-4F56-A924-2E1900DACA28}" presName="circle3" presStyleLbl="node1" presStyleIdx="2" presStyleCnt="5"/>
      <dgm:spPr/>
    </dgm:pt>
    <dgm:pt modelId="{BF8DBF9B-2044-4A92-9433-A368867BD315}" type="pres">
      <dgm:prSet presAssocID="{3B55EA91-8618-4F56-A924-2E1900DACA28}" presName="c3text" presStyleLbl="node1" presStyleIdx="2" presStyleCnt="5">
        <dgm:presLayoutVars>
          <dgm:bulletEnabled val="1"/>
        </dgm:presLayoutVars>
      </dgm:prSet>
      <dgm:spPr/>
    </dgm:pt>
    <dgm:pt modelId="{2F07BA5B-D9FF-4519-9343-595DCD642A10}" type="pres">
      <dgm:prSet presAssocID="{3B55EA91-8618-4F56-A924-2E1900DACA28}" presName="comp4" presStyleCnt="0"/>
      <dgm:spPr/>
    </dgm:pt>
    <dgm:pt modelId="{6DC6D0B9-DD58-4DBE-A4F8-357D1307AB89}" type="pres">
      <dgm:prSet presAssocID="{3B55EA91-8618-4F56-A924-2E1900DACA28}" presName="circle4" presStyleLbl="node1" presStyleIdx="3" presStyleCnt="5"/>
      <dgm:spPr/>
    </dgm:pt>
    <dgm:pt modelId="{6FAFDDC1-FB5B-47E9-91CA-2F92C6D52306}" type="pres">
      <dgm:prSet presAssocID="{3B55EA91-8618-4F56-A924-2E1900DACA28}" presName="c4text" presStyleLbl="node1" presStyleIdx="3" presStyleCnt="5">
        <dgm:presLayoutVars>
          <dgm:bulletEnabled val="1"/>
        </dgm:presLayoutVars>
      </dgm:prSet>
      <dgm:spPr/>
    </dgm:pt>
    <dgm:pt modelId="{59BF19C2-6275-49E1-ADF9-6CF126B28835}" type="pres">
      <dgm:prSet presAssocID="{3B55EA91-8618-4F56-A924-2E1900DACA28}" presName="comp5" presStyleCnt="0"/>
      <dgm:spPr/>
    </dgm:pt>
    <dgm:pt modelId="{7BD39B9E-47E0-4473-9A9D-9FD9C745F721}" type="pres">
      <dgm:prSet presAssocID="{3B55EA91-8618-4F56-A924-2E1900DACA28}" presName="circle5" presStyleLbl="node1" presStyleIdx="4" presStyleCnt="5"/>
      <dgm:spPr/>
    </dgm:pt>
    <dgm:pt modelId="{99045E48-74F8-4415-AEB7-84B07B96994D}" type="pres">
      <dgm:prSet presAssocID="{3B55EA91-8618-4F56-A924-2E1900DACA28}" presName="c5text" presStyleLbl="node1" presStyleIdx="4" presStyleCnt="5">
        <dgm:presLayoutVars>
          <dgm:bulletEnabled val="1"/>
        </dgm:presLayoutVars>
      </dgm:prSet>
      <dgm:spPr/>
    </dgm:pt>
  </dgm:ptLst>
  <dgm:cxnLst>
    <dgm:cxn modelId="{5D0BA62F-359D-4A59-BC9A-72F787B1F71F}" type="presOf" srcId="{B9738A5B-7D2D-4246-9A4E-20478D601817}" destId="{0B8FF36C-FD62-47EB-A86C-D05EFD5178F3}" srcOrd="1" destOrd="0" presId="urn:microsoft.com/office/officeart/2005/8/layout/venn2"/>
    <dgm:cxn modelId="{E9001534-763F-46E6-8244-35C234E25697}" type="presOf" srcId="{4FC4D963-8D86-4BEA-9CCA-F6D92B7EFB48}" destId="{6DC6D0B9-DD58-4DBE-A4F8-357D1307AB89}" srcOrd="0" destOrd="0" presId="urn:microsoft.com/office/officeart/2005/8/layout/venn2"/>
    <dgm:cxn modelId="{731F6C41-2A9A-405A-AEC0-BBC6F0C9EC16}" type="presOf" srcId="{58F44C04-5DC0-415F-80F6-1ADD2CD018AC}" destId="{7BD39B9E-47E0-4473-9A9D-9FD9C745F721}" srcOrd="0" destOrd="0" presId="urn:microsoft.com/office/officeart/2005/8/layout/venn2"/>
    <dgm:cxn modelId="{349C7A43-E9A1-4676-8957-D9F6DF29DACE}" srcId="{3B55EA91-8618-4F56-A924-2E1900DACA28}" destId="{E31D630F-C625-451C-B6FD-E355B3E0CBE6}" srcOrd="2" destOrd="0" parTransId="{DB2651FA-DED8-47CE-B9F9-4C97841E3FBE}" sibTransId="{48C2AD84-76AA-45C6-AEEB-776599CDC4C8}"/>
    <dgm:cxn modelId="{3DBF926A-2943-4ADE-8298-24639E2C8987}" type="presOf" srcId="{7225E580-78DB-4098-87C2-7BB27010F226}" destId="{B80FC0FC-A77B-4073-B16F-438EE82D1E00}" srcOrd="0" destOrd="0" presId="urn:microsoft.com/office/officeart/2005/8/layout/venn2"/>
    <dgm:cxn modelId="{F026F84C-838B-49CC-BDD2-AB79D51E4990}" type="presOf" srcId="{E31D630F-C625-451C-B6FD-E355B3E0CBE6}" destId="{FDEFCE6A-1809-4EDF-8560-EC8359A33004}" srcOrd="0" destOrd="0" presId="urn:microsoft.com/office/officeart/2005/8/layout/venn2"/>
    <dgm:cxn modelId="{C8A1CD70-1C8C-41FC-B8E1-9B63350E8FC9}" srcId="{3B55EA91-8618-4F56-A924-2E1900DACA28}" destId="{58F44C04-5DC0-415F-80F6-1ADD2CD018AC}" srcOrd="4" destOrd="0" parTransId="{2B4304F3-47D2-40E9-BD50-2B13CB2E6404}" sibTransId="{01C5372E-09DF-49E9-9A65-1E6202A52686}"/>
    <dgm:cxn modelId="{44C75F51-8B18-4526-B469-533D5E789369}" type="presOf" srcId="{58F44C04-5DC0-415F-80F6-1ADD2CD018AC}" destId="{99045E48-74F8-4415-AEB7-84B07B96994D}" srcOrd="1" destOrd="0" presId="urn:microsoft.com/office/officeart/2005/8/layout/venn2"/>
    <dgm:cxn modelId="{E7FE2654-9E6C-4E1C-9D3C-6E83A1B50B02}" srcId="{3B55EA91-8618-4F56-A924-2E1900DACA28}" destId="{4FC4D963-8D86-4BEA-9CCA-F6D92B7EFB48}" srcOrd="3" destOrd="0" parTransId="{6C7B783E-49D6-4232-BF15-E0E0923930FA}" sibTransId="{105CFAD9-9E5E-4234-B441-F8638E6B941C}"/>
    <dgm:cxn modelId="{4170E08B-92F4-4ACC-986E-28CF3D83C8A2}" srcId="{3B55EA91-8618-4F56-A924-2E1900DACA28}" destId="{B9738A5B-7D2D-4246-9A4E-20478D601817}" srcOrd="1" destOrd="0" parTransId="{728C076E-4DD5-4F46-8C6A-00E72510A3ED}" sibTransId="{7D9ABFB2-AC95-4131-B17F-5D395A0EF19F}"/>
    <dgm:cxn modelId="{996FA491-0445-4346-B2F7-2EDD56F728BA}" type="presOf" srcId="{E31D630F-C625-451C-B6FD-E355B3E0CBE6}" destId="{BF8DBF9B-2044-4A92-9433-A368867BD315}" srcOrd="1" destOrd="0" presId="urn:microsoft.com/office/officeart/2005/8/layout/venn2"/>
    <dgm:cxn modelId="{063167BB-D0DA-433B-9AA2-63286847F470}" srcId="{3B55EA91-8618-4F56-A924-2E1900DACA28}" destId="{7225E580-78DB-4098-87C2-7BB27010F226}" srcOrd="0" destOrd="0" parTransId="{7519FCAD-AA6A-4F2F-902D-F3FE73FBC901}" sibTransId="{248C0BFD-34A1-439A-B5A0-C62EC6B1D9BC}"/>
    <dgm:cxn modelId="{15F803C0-8948-43E8-9C1D-65661A2D26FA}" type="presOf" srcId="{4FC4D963-8D86-4BEA-9CCA-F6D92B7EFB48}" destId="{6FAFDDC1-FB5B-47E9-91CA-2F92C6D52306}" srcOrd="1" destOrd="0" presId="urn:microsoft.com/office/officeart/2005/8/layout/venn2"/>
    <dgm:cxn modelId="{53675BC6-FC3B-4EBA-ACD7-29578D5456E2}" type="presOf" srcId="{7225E580-78DB-4098-87C2-7BB27010F226}" destId="{9E48AD25-B366-4218-ADC1-A0F1951D3206}" srcOrd="1" destOrd="0" presId="urn:microsoft.com/office/officeart/2005/8/layout/venn2"/>
    <dgm:cxn modelId="{47AE3BF5-927A-4AF9-B97B-1C3998B3F1BD}" type="presOf" srcId="{3B55EA91-8618-4F56-A924-2E1900DACA28}" destId="{CFF04435-14E8-4742-B6EF-EF33F5E64B50}" srcOrd="0" destOrd="0" presId="urn:microsoft.com/office/officeart/2005/8/layout/venn2"/>
    <dgm:cxn modelId="{EC2A82FB-E042-4F9C-94BB-7CA6EB7F6283}" type="presOf" srcId="{B9738A5B-7D2D-4246-9A4E-20478D601817}" destId="{6CAB5D82-9BF7-4D9D-A4C4-14AF58058357}" srcOrd="0" destOrd="0" presId="urn:microsoft.com/office/officeart/2005/8/layout/venn2"/>
    <dgm:cxn modelId="{DBB34100-BC2B-4BC4-A1CA-AD17E2D11A9B}" type="presParOf" srcId="{CFF04435-14E8-4742-B6EF-EF33F5E64B50}" destId="{74D5EA91-716D-4841-8E19-0D4497252EC7}" srcOrd="0" destOrd="0" presId="urn:microsoft.com/office/officeart/2005/8/layout/venn2"/>
    <dgm:cxn modelId="{9D5A13F6-4B8F-438F-A8AC-41EE18C6E696}" type="presParOf" srcId="{74D5EA91-716D-4841-8E19-0D4497252EC7}" destId="{B80FC0FC-A77B-4073-B16F-438EE82D1E00}" srcOrd="0" destOrd="0" presId="urn:microsoft.com/office/officeart/2005/8/layout/venn2"/>
    <dgm:cxn modelId="{591933DE-ECD2-4630-9163-564048709005}" type="presParOf" srcId="{74D5EA91-716D-4841-8E19-0D4497252EC7}" destId="{9E48AD25-B366-4218-ADC1-A0F1951D3206}" srcOrd="1" destOrd="0" presId="urn:microsoft.com/office/officeart/2005/8/layout/venn2"/>
    <dgm:cxn modelId="{37A4F611-4B7C-4C94-AFD1-AA9D8F4378CF}" type="presParOf" srcId="{CFF04435-14E8-4742-B6EF-EF33F5E64B50}" destId="{54D6834E-CDE6-403D-95C6-025DCF51C435}" srcOrd="1" destOrd="0" presId="urn:microsoft.com/office/officeart/2005/8/layout/venn2"/>
    <dgm:cxn modelId="{F1F581B3-CF70-44DD-AA43-BBBC57FE3F8D}" type="presParOf" srcId="{54D6834E-CDE6-403D-95C6-025DCF51C435}" destId="{6CAB5D82-9BF7-4D9D-A4C4-14AF58058357}" srcOrd="0" destOrd="0" presId="urn:microsoft.com/office/officeart/2005/8/layout/venn2"/>
    <dgm:cxn modelId="{765758CD-33A0-4841-9FA4-0956A1B2A57F}" type="presParOf" srcId="{54D6834E-CDE6-403D-95C6-025DCF51C435}" destId="{0B8FF36C-FD62-47EB-A86C-D05EFD5178F3}" srcOrd="1" destOrd="0" presId="urn:microsoft.com/office/officeart/2005/8/layout/venn2"/>
    <dgm:cxn modelId="{A44976F9-6EBD-437A-A729-6538EA553E54}" type="presParOf" srcId="{CFF04435-14E8-4742-B6EF-EF33F5E64B50}" destId="{90580886-113A-41FF-A32F-A0DDD51231F5}" srcOrd="2" destOrd="0" presId="urn:microsoft.com/office/officeart/2005/8/layout/venn2"/>
    <dgm:cxn modelId="{8BAD215A-189F-4D45-8836-941114EE2F3B}" type="presParOf" srcId="{90580886-113A-41FF-A32F-A0DDD51231F5}" destId="{FDEFCE6A-1809-4EDF-8560-EC8359A33004}" srcOrd="0" destOrd="0" presId="urn:microsoft.com/office/officeart/2005/8/layout/venn2"/>
    <dgm:cxn modelId="{2DA1EFCB-915F-4D16-8B28-92F502B225BB}" type="presParOf" srcId="{90580886-113A-41FF-A32F-A0DDD51231F5}" destId="{BF8DBF9B-2044-4A92-9433-A368867BD315}" srcOrd="1" destOrd="0" presId="urn:microsoft.com/office/officeart/2005/8/layout/venn2"/>
    <dgm:cxn modelId="{99DFCD0E-8BD2-45E0-9F46-8A1761E76BDC}" type="presParOf" srcId="{CFF04435-14E8-4742-B6EF-EF33F5E64B50}" destId="{2F07BA5B-D9FF-4519-9343-595DCD642A10}" srcOrd="3" destOrd="0" presId="urn:microsoft.com/office/officeart/2005/8/layout/venn2"/>
    <dgm:cxn modelId="{BE1A1A4C-AB4E-4F76-8538-31F4C2ED0140}" type="presParOf" srcId="{2F07BA5B-D9FF-4519-9343-595DCD642A10}" destId="{6DC6D0B9-DD58-4DBE-A4F8-357D1307AB89}" srcOrd="0" destOrd="0" presId="urn:microsoft.com/office/officeart/2005/8/layout/venn2"/>
    <dgm:cxn modelId="{089FC811-121C-449B-80CA-BD215C54B549}" type="presParOf" srcId="{2F07BA5B-D9FF-4519-9343-595DCD642A10}" destId="{6FAFDDC1-FB5B-47E9-91CA-2F92C6D52306}" srcOrd="1" destOrd="0" presId="urn:microsoft.com/office/officeart/2005/8/layout/venn2"/>
    <dgm:cxn modelId="{270F4D5D-3CB7-479D-BE1E-DA4D1D55FAEA}" type="presParOf" srcId="{CFF04435-14E8-4742-B6EF-EF33F5E64B50}" destId="{59BF19C2-6275-49E1-ADF9-6CF126B28835}" srcOrd="4" destOrd="0" presId="urn:microsoft.com/office/officeart/2005/8/layout/venn2"/>
    <dgm:cxn modelId="{D41D76D0-E453-4228-AFEF-5103B65CD78E}" type="presParOf" srcId="{59BF19C2-6275-49E1-ADF9-6CF126B28835}" destId="{7BD39B9E-47E0-4473-9A9D-9FD9C745F721}" srcOrd="0" destOrd="0" presId="urn:microsoft.com/office/officeart/2005/8/layout/venn2"/>
    <dgm:cxn modelId="{F77656DB-A101-432C-853C-082474F7A394}" type="presParOf" srcId="{59BF19C2-6275-49E1-ADF9-6CF126B28835}" destId="{99045E48-74F8-4415-AEB7-84B07B96994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CE3B7-ACC0-43FE-9AC9-5423DA6D3B18}"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048DFD9-0A4D-4AEF-8F19-66B6FD84DE11}">
      <dgm:prSet phldrT="[Text]" custT="1"/>
      <dgm:spPr>
        <a:solidFill>
          <a:schemeClr val="accent5">
            <a:lumMod val="40000"/>
            <a:lumOff val="60000"/>
          </a:schemeClr>
        </a:solidFill>
      </dgm:spPr>
      <dgm:t>
        <a:bodyPr/>
        <a:lstStyle/>
        <a:p>
          <a:r>
            <a:rPr lang="en-US" sz="3200" dirty="0">
              <a:solidFill>
                <a:schemeClr val="bg1">
                  <a:lumMod val="65000"/>
                  <a:lumOff val="35000"/>
                </a:schemeClr>
              </a:solidFill>
              <a:latin typeface="Trade Gothic LT Std Cn" panose="00000506000000000000" pitchFamily="50" charset="0"/>
            </a:rPr>
            <a:t>Individualism</a:t>
          </a:r>
        </a:p>
      </dgm:t>
    </dgm:pt>
    <dgm:pt modelId="{CA68A608-6BF3-4FFA-B97C-1672FD133CE1}" type="parTrans" cxnId="{76E85895-79E1-43FB-95B0-B50AC98A16EB}">
      <dgm:prSet/>
      <dgm:spPr/>
      <dgm:t>
        <a:bodyPr/>
        <a:lstStyle/>
        <a:p>
          <a:endParaRPr lang="en-US"/>
        </a:p>
      </dgm:t>
    </dgm:pt>
    <dgm:pt modelId="{EE16120F-11C5-4999-BD7C-2EAF419726D5}" type="sibTrans" cxnId="{76E85895-79E1-43FB-95B0-B50AC98A16EB}">
      <dgm:prSet/>
      <dgm:spPr/>
      <dgm:t>
        <a:bodyPr/>
        <a:lstStyle/>
        <a:p>
          <a:endParaRPr lang="en-US"/>
        </a:p>
      </dgm:t>
    </dgm:pt>
    <dgm:pt modelId="{13EB7800-BB21-4E24-8E86-2F43BD5392D1}">
      <dgm:prSet phldrT="[Text]" custT="1"/>
      <dgm:spPr>
        <a:solidFill>
          <a:schemeClr val="accent5">
            <a:lumMod val="40000"/>
            <a:lumOff val="60000"/>
          </a:schemeClr>
        </a:solidFill>
      </dgm:spPr>
      <dgm:t>
        <a:bodyPr/>
        <a:lstStyle/>
        <a:p>
          <a:r>
            <a:rPr lang="en-US" sz="2400" dirty="0">
              <a:solidFill>
                <a:schemeClr val="bg1">
                  <a:lumMod val="65000"/>
                  <a:lumOff val="35000"/>
                </a:schemeClr>
              </a:solidFill>
              <a:latin typeface="Trade Gothic LT Std Cn" panose="00000506000000000000" pitchFamily="50" charset="0"/>
            </a:rPr>
            <a:t>Assumes that success or failure in life is individually constructed</a:t>
          </a:r>
        </a:p>
      </dgm:t>
    </dgm:pt>
    <dgm:pt modelId="{827201FB-7F5A-456D-AEBB-12B3F9DCDF8E}" type="parTrans" cxnId="{56947289-BAFD-4F92-A8DA-530CC6FA7CD9}">
      <dgm:prSet/>
      <dgm:spPr/>
      <dgm:t>
        <a:bodyPr/>
        <a:lstStyle/>
        <a:p>
          <a:endParaRPr lang="en-US"/>
        </a:p>
      </dgm:t>
    </dgm:pt>
    <dgm:pt modelId="{178C5F8F-D157-44F5-B11F-8D8F0D8DB099}" type="sibTrans" cxnId="{56947289-BAFD-4F92-A8DA-530CC6FA7CD9}">
      <dgm:prSet/>
      <dgm:spPr/>
      <dgm:t>
        <a:bodyPr/>
        <a:lstStyle/>
        <a:p>
          <a:endParaRPr lang="en-US"/>
        </a:p>
      </dgm:t>
    </dgm:pt>
    <dgm:pt modelId="{B01B379A-AC72-433E-965B-0690E6A72E01}">
      <dgm:prSet phldrT="[Text]" custT="1"/>
      <dgm:spPr>
        <a:solidFill>
          <a:schemeClr val="accent5">
            <a:lumMod val="40000"/>
            <a:lumOff val="60000"/>
          </a:schemeClr>
        </a:solidFill>
      </dgm:spPr>
      <dgm:t>
        <a:bodyPr/>
        <a:lstStyle/>
        <a:p>
          <a:r>
            <a:rPr lang="en-US" sz="3200" dirty="0">
              <a:solidFill>
                <a:schemeClr val="bg1">
                  <a:lumMod val="65000"/>
                  <a:lumOff val="35000"/>
                </a:schemeClr>
              </a:solidFill>
              <a:latin typeface="Trade Gothic LT Std Cn" panose="00000506000000000000" pitchFamily="50" charset="0"/>
            </a:rPr>
            <a:t>Tribalism</a:t>
          </a:r>
        </a:p>
      </dgm:t>
    </dgm:pt>
    <dgm:pt modelId="{8A7BEF84-D31C-4A26-AF44-53489011C02A}" type="parTrans" cxnId="{9867F12F-9814-44DF-8F09-C994E70E3AB7}">
      <dgm:prSet/>
      <dgm:spPr/>
      <dgm:t>
        <a:bodyPr/>
        <a:lstStyle/>
        <a:p>
          <a:endParaRPr lang="en-US"/>
        </a:p>
      </dgm:t>
    </dgm:pt>
    <dgm:pt modelId="{7F248C8C-8F36-46D4-8F4D-0BC3390E9117}" type="sibTrans" cxnId="{9867F12F-9814-44DF-8F09-C994E70E3AB7}">
      <dgm:prSet/>
      <dgm:spPr/>
      <dgm:t>
        <a:bodyPr/>
        <a:lstStyle/>
        <a:p>
          <a:endParaRPr lang="en-US"/>
        </a:p>
      </dgm:t>
    </dgm:pt>
    <dgm:pt modelId="{03106B33-9E56-4B63-9820-F32B9B257D49}">
      <dgm:prSet phldrT="[Text]" custT="1"/>
      <dgm:spPr>
        <a:solidFill>
          <a:schemeClr val="accent5">
            <a:lumMod val="40000"/>
            <a:lumOff val="60000"/>
          </a:schemeClr>
        </a:solidFill>
      </dgm:spPr>
      <dgm:t>
        <a:bodyPr/>
        <a:lstStyle/>
        <a:p>
          <a:r>
            <a:rPr lang="en-US" sz="2400" dirty="0">
              <a:solidFill>
                <a:schemeClr val="bg1">
                  <a:lumMod val="65000"/>
                  <a:lumOff val="35000"/>
                </a:schemeClr>
              </a:solidFill>
              <a:latin typeface="Trade Gothic LT Std Cn" panose="00000506000000000000" pitchFamily="50" charset="0"/>
            </a:rPr>
            <a:t>Assumes that the needs of one’s own identity group take priority over the needs of other groups</a:t>
          </a:r>
        </a:p>
      </dgm:t>
    </dgm:pt>
    <dgm:pt modelId="{69C2BDF9-462E-4E94-9CF2-2ABB4E65033F}" type="parTrans" cxnId="{09BA55AC-A516-4022-89D2-E436CFA157D7}">
      <dgm:prSet/>
      <dgm:spPr/>
      <dgm:t>
        <a:bodyPr/>
        <a:lstStyle/>
        <a:p>
          <a:endParaRPr lang="en-US"/>
        </a:p>
      </dgm:t>
    </dgm:pt>
    <dgm:pt modelId="{643625F6-DF70-4C32-AD8B-B61B3F389211}" type="sibTrans" cxnId="{09BA55AC-A516-4022-89D2-E436CFA157D7}">
      <dgm:prSet/>
      <dgm:spPr/>
      <dgm:t>
        <a:bodyPr/>
        <a:lstStyle/>
        <a:p>
          <a:endParaRPr lang="en-US"/>
        </a:p>
      </dgm:t>
    </dgm:pt>
    <dgm:pt modelId="{B2CF6874-7660-4641-95FD-1CD62D217CE4}">
      <dgm:prSet phldrT="[Text]" custT="1"/>
      <dgm:spPr>
        <a:solidFill>
          <a:schemeClr val="accent5">
            <a:lumMod val="40000"/>
            <a:lumOff val="60000"/>
          </a:schemeClr>
        </a:solidFill>
      </dgm:spPr>
      <dgm:t>
        <a:bodyPr/>
        <a:lstStyle/>
        <a:p>
          <a:r>
            <a:rPr lang="en-US" sz="3200" dirty="0">
              <a:solidFill>
                <a:schemeClr val="bg1">
                  <a:lumMod val="65000"/>
                  <a:lumOff val="35000"/>
                </a:schemeClr>
              </a:solidFill>
              <a:latin typeface="Trade Gothic LT Std Cn" panose="00000506000000000000" pitchFamily="50" charset="0"/>
            </a:rPr>
            <a:t>Fatalism</a:t>
          </a:r>
        </a:p>
      </dgm:t>
    </dgm:pt>
    <dgm:pt modelId="{73F7812B-3A98-4349-B39D-D514ED8F62F9}" type="parTrans" cxnId="{3983AAE4-D5CB-4BA6-BC74-94CA5DC1FD2B}">
      <dgm:prSet/>
      <dgm:spPr/>
      <dgm:t>
        <a:bodyPr/>
        <a:lstStyle/>
        <a:p>
          <a:endParaRPr lang="en-US"/>
        </a:p>
      </dgm:t>
    </dgm:pt>
    <dgm:pt modelId="{23D5E9E6-E7A3-4CDA-A787-F751EA62299A}" type="sibTrans" cxnId="{3983AAE4-D5CB-4BA6-BC74-94CA5DC1FD2B}">
      <dgm:prSet/>
      <dgm:spPr/>
      <dgm:t>
        <a:bodyPr/>
        <a:lstStyle/>
        <a:p>
          <a:endParaRPr lang="en-US"/>
        </a:p>
      </dgm:t>
    </dgm:pt>
    <dgm:pt modelId="{29F53FB5-435F-4E2A-9225-409169896B6D}">
      <dgm:prSet phldrT="[Text]" custT="1"/>
      <dgm:spPr>
        <a:solidFill>
          <a:schemeClr val="accent5">
            <a:lumMod val="40000"/>
            <a:lumOff val="60000"/>
          </a:schemeClr>
        </a:solidFill>
      </dgm:spPr>
      <dgm:t>
        <a:bodyPr/>
        <a:lstStyle/>
        <a:p>
          <a:r>
            <a:rPr lang="en-US" sz="2400" dirty="0">
              <a:solidFill>
                <a:schemeClr val="bg1">
                  <a:lumMod val="65000"/>
                  <a:lumOff val="35000"/>
                </a:schemeClr>
              </a:solidFill>
              <a:latin typeface="Trade Gothic LT Std Cn" panose="00000506000000000000" pitchFamily="50" charset="0"/>
            </a:rPr>
            <a:t>Assumes nothing can be done to change the structures we live and work within—”the system is rigged.”</a:t>
          </a:r>
        </a:p>
      </dgm:t>
    </dgm:pt>
    <dgm:pt modelId="{BFF08840-36FD-4BAE-B188-18C76572AA29}" type="parTrans" cxnId="{531E87AA-8580-49FB-A72C-FB8E9074480E}">
      <dgm:prSet/>
      <dgm:spPr/>
      <dgm:t>
        <a:bodyPr/>
        <a:lstStyle/>
        <a:p>
          <a:endParaRPr lang="en-US"/>
        </a:p>
      </dgm:t>
    </dgm:pt>
    <dgm:pt modelId="{689F2EA9-C2C8-416B-9922-9BE10C1B8C34}" type="sibTrans" cxnId="{531E87AA-8580-49FB-A72C-FB8E9074480E}">
      <dgm:prSet/>
      <dgm:spPr/>
      <dgm:t>
        <a:bodyPr/>
        <a:lstStyle/>
        <a:p>
          <a:endParaRPr lang="en-US"/>
        </a:p>
      </dgm:t>
    </dgm:pt>
    <dgm:pt modelId="{8D67A724-E990-4E9F-8C90-297058386BFF}" type="pres">
      <dgm:prSet presAssocID="{30BCE3B7-ACC0-43FE-9AC9-5423DA6D3B18}" presName="linear" presStyleCnt="0">
        <dgm:presLayoutVars>
          <dgm:dir/>
          <dgm:resizeHandles val="exact"/>
        </dgm:presLayoutVars>
      </dgm:prSet>
      <dgm:spPr/>
    </dgm:pt>
    <dgm:pt modelId="{8388A690-3ABF-4B8B-9647-05DC668AFDC9}" type="pres">
      <dgm:prSet presAssocID="{6048DFD9-0A4D-4AEF-8F19-66B6FD84DE11}" presName="comp" presStyleCnt="0"/>
      <dgm:spPr/>
    </dgm:pt>
    <dgm:pt modelId="{6739F8C0-D76A-4528-A291-0166210D8722}" type="pres">
      <dgm:prSet presAssocID="{6048DFD9-0A4D-4AEF-8F19-66B6FD84DE11}" presName="box" presStyleLbl="node1" presStyleIdx="0" presStyleCnt="3"/>
      <dgm:spPr/>
    </dgm:pt>
    <dgm:pt modelId="{E16C7611-FA26-409B-A72E-6C76A12E6696}" type="pres">
      <dgm:prSet presAssocID="{6048DFD9-0A4D-4AEF-8F19-66B6FD84DE11}"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6AEFA65E-F0BF-4D8F-85D7-CE4D568C135E}" type="pres">
      <dgm:prSet presAssocID="{6048DFD9-0A4D-4AEF-8F19-66B6FD84DE11}" presName="text" presStyleLbl="node1" presStyleIdx="0" presStyleCnt="3">
        <dgm:presLayoutVars>
          <dgm:bulletEnabled val="1"/>
        </dgm:presLayoutVars>
      </dgm:prSet>
      <dgm:spPr/>
    </dgm:pt>
    <dgm:pt modelId="{FE8CFB8B-D0BB-48B8-83B3-24787844C93E}" type="pres">
      <dgm:prSet presAssocID="{EE16120F-11C5-4999-BD7C-2EAF419726D5}" presName="spacer" presStyleCnt="0"/>
      <dgm:spPr/>
    </dgm:pt>
    <dgm:pt modelId="{B85E2749-1BFF-4E31-A9B4-7894DCD8924B}" type="pres">
      <dgm:prSet presAssocID="{B01B379A-AC72-433E-965B-0690E6A72E01}" presName="comp" presStyleCnt="0"/>
      <dgm:spPr/>
    </dgm:pt>
    <dgm:pt modelId="{AC4272B5-1808-444A-A7CE-E7BED666FC23}" type="pres">
      <dgm:prSet presAssocID="{B01B379A-AC72-433E-965B-0690E6A72E01}" presName="box" presStyleLbl="node1" presStyleIdx="1" presStyleCnt="3"/>
      <dgm:spPr/>
    </dgm:pt>
    <dgm:pt modelId="{DE645680-76B5-4B6D-BEEB-94E1A62247B9}" type="pres">
      <dgm:prSet presAssocID="{B01B379A-AC72-433E-965B-0690E6A72E01}"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4348D70D-98DA-44D2-80CD-CA7792B05442}" type="pres">
      <dgm:prSet presAssocID="{B01B379A-AC72-433E-965B-0690E6A72E01}" presName="text" presStyleLbl="node1" presStyleIdx="1" presStyleCnt="3">
        <dgm:presLayoutVars>
          <dgm:bulletEnabled val="1"/>
        </dgm:presLayoutVars>
      </dgm:prSet>
      <dgm:spPr/>
    </dgm:pt>
    <dgm:pt modelId="{F9375E46-4FB8-4EB7-965E-6577F7E3EDC3}" type="pres">
      <dgm:prSet presAssocID="{7F248C8C-8F36-46D4-8F4D-0BC3390E9117}" presName="spacer" presStyleCnt="0"/>
      <dgm:spPr/>
    </dgm:pt>
    <dgm:pt modelId="{C2FA9F92-F0D2-41BF-9458-ECB91FA7BBB4}" type="pres">
      <dgm:prSet presAssocID="{B2CF6874-7660-4641-95FD-1CD62D217CE4}" presName="comp" presStyleCnt="0"/>
      <dgm:spPr/>
    </dgm:pt>
    <dgm:pt modelId="{EB20EDC2-2363-4C24-BC3D-6732EF571EBF}" type="pres">
      <dgm:prSet presAssocID="{B2CF6874-7660-4641-95FD-1CD62D217CE4}" presName="box" presStyleLbl="node1" presStyleIdx="2" presStyleCnt="3"/>
      <dgm:spPr/>
    </dgm:pt>
    <dgm:pt modelId="{9FEDCA4C-B6CB-4C9B-886E-92B393EA715C}" type="pres">
      <dgm:prSet presAssocID="{B2CF6874-7660-4641-95FD-1CD62D217CE4}" presName="img" presStyleLbl="fgImgPlace1" presStyleIdx="2" presStyleCnt="3" custScaleY="10086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3F1817DC-CCDA-4D9C-9770-5B375BE26E58}" type="pres">
      <dgm:prSet presAssocID="{B2CF6874-7660-4641-95FD-1CD62D217CE4}" presName="text" presStyleLbl="node1" presStyleIdx="2" presStyleCnt="3">
        <dgm:presLayoutVars>
          <dgm:bulletEnabled val="1"/>
        </dgm:presLayoutVars>
      </dgm:prSet>
      <dgm:spPr/>
    </dgm:pt>
  </dgm:ptLst>
  <dgm:cxnLst>
    <dgm:cxn modelId="{9A2D5C05-DAB8-4104-B88B-7C4293E1E0FC}" type="presOf" srcId="{B01B379A-AC72-433E-965B-0690E6A72E01}" destId="{AC4272B5-1808-444A-A7CE-E7BED666FC23}" srcOrd="0" destOrd="0" presId="urn:microsoft.com/office/officeart/2005/8/layout/vList4"/>
    <dgm:cxn modelId="{3E462B0C-0FEF-475D-BC2F-F3BD14A43CCE}" type="presOf" srcId="{03106B33-9E56-4B63-9820-F32B9B257D49}" destId="{4348D70D-98DA-44D2-80CD-CA7792B05442}" srcOrd="1" destOrd="1" presId="urn:microsoft.com/office/officeart/2005/8/layout/vList4"/>
    <dgm:cxn modelId="{1901B327-8C5C-4EB1-A587-FF4419854A86}" type="presOf" srcId="{B01B379A-AC72-433E-965B-0690E6A72E01}" destId="{4348D70D-98DA-44D2-80CD-CA7792B05442}" srcOrd="1" destOrd="0" presId="urn:microsoft.com/office/officeart/2005/8/layout/vList4"/>
    <dgm:cxn modelId="{9867F12F-9814-44DF-8F09-C994E70E3AB7}" srcId="{30BCE3B7-ACC0-43FE-9AC9-5423DA6D3B18}" destId="{B01B379A-AC72-433E-965B-0690E6A72E01}" srcOrd="1" destOrd="0" parTransId="{8A7BEF84-D31C-4A26-AF44-53489011C02A}" sibTransId="{7F248C8C-8F36-46D4-8F4D-0BC3390E9117}"/>
    <dgm:cxn modelId="{C47A6C69-7C9F-4A12-9BD7-FF3CAD7059B1}" type="presOf" srcId="{B2CF6874-7660-4641-95FD-1CD62D217CE4}" destId="{3F1817DC-CCDA-4D9C-9770-5B375BE26E58}" srcOrd="1" destOrd="0" presId="urn:microsoft.com/office/officeart/2005/8/layout/vList4"/>
    <dgm:cxn modelId="{26719F49-2C55-44D7-9033-66289F558FB0}" type="presOf" srcId="{03106B33-9E56-4B63-9820-F32B9B257D49}" destId="{AC4272B5-1808-444A-A7CE-E7BED666FC23}" srcOrd="0" destOrd="1" presId="urn:microsoft.com/office/officeart/2005/8/layout/vList4"/>
    <dgm:cxn modelId="{36136E6D-699C-451B-A01F-4B35C1E75712}" type="presOf" srcId="{30BCE3B7-ACC0-43FE-9AC9-5423DA6D3B18}" destId="{8D67A724-E990-4E9F-8C90-297058386BFF}" srcOrd="0" destOrd="0" presId="urn:microsoft.com/office/officeart/2005/8/layout/vList4"/>
    <dgm:cxn modelId="{8D997472-3D36-4E21-8CA4-A8A6B0268F3E}" type="presOf" srcId="{29F53FB5-435F-4E2A-9225-409169896B6D}" destId="{3F1817DC-CCDA-4D9C-9770-5B375BE26E58}" srcOrd="1" destOrd="1" presId="urn:microsoft.com/office/officeart/2005/8/layout/vList4"/>
    <dgm:cxn modelId="{56947289-BAFD-4F92-A8DA-530CC6FA7CD9}" srcId="{6048DFD9-0A4D-4AEF-8F19-66B6FD84DE11}" destId="{13EB7800-BB21-4E24-8E86-2F43BD5392D1}" srcOrd="0" destOrd="0" parTransId="{827201FB-7F5A-456D-AEBB-12B3F9DCDF8E}" sibTransId="{178C5F8F-D157-44F5-B11F-8D8F0D8DB099}"/>
    <dgm:cxn modelId="{76E85895-79E1-43FB-95B0-B50AC98A16EB}" srcId="{30BCE3B7-ACC0-43FE-9AC9-5423DA6D3B18}" destId="{6048DFD9-0A4D-4AEF-8F19-66B6FD84DE11}" srcOrd="0" destOrd="0" parTransId="{CA68A608-6BF3-4FFA-B97C-1672FD133CE1}" sibTransId="{EE16120F-11C5-4999-BD7C-2EAF419726D5}"/>
    <dgm:cxn modelId="{063D419A-D2FC-41B2-BB17-87DE4CEE6475}" type="presOf" srcId="{6048DFD9-0A4D-4AEF-8F19-66B6FD84DE11}" destId="{6739F8C0-D76A-4528-A291-0166210D8722}" srcOrd="0" destOrd="0" presId="urn:microsoft.com/office/officeart/2005/8/layout/vList4"/>
    <dgm:cxn modelId="{26F6239C-6750-416A-9984-28C53DEEB530}" type="presOf" srcId="{13EB7800-BB21-4E24-8E86-2F43BD5392D1}" destId="{6739F8C0-D76A-4528-A291-0166210D8722}" srcOrd="0" destOrd="1" presId="urn:microsoft.com/office/officeart/2005/8/layout/vList4"/>
    <dgm:cxn modelId="{531E87AA-8580-49FB-A72C-FB8E9074480E}" srcId="{B2CF6874-7660-4641-95FD-1CD62D217CE4}" destId="{29F53FB5-435F-4E2A-9225-409169896B6D}" srcOrd="0" destOrd="0" parTransId="{BFF08840-36FD-4BAE-B188-18C76572AA29}" sibTransId="{689F2EA9-C2C8-416B-9922-9BE10C1B8C34}"/>
    <dgm:cxn modelId="{09BA55AC-A516-4022-89D2-E436CFA157D7}" srcId="{B01B379A-AC72-433E-965B-0690E6A72E01}" destId="{03106B33-9E56-4B63-9820-F32B9B257D49}" srcOrd="0" destOrd="0" parTransId="{69C2BDF9-462E-4E94-9CF2-2ABB4E65033F}" sibTransId="{643625F6-DF70-4C32-AD8B-B61B3F389211}"/>
    <dgm:cxn modelId="{74173FB0-7F01-468B-A6C8-1785F291C670}" type="presOf" srcId="{B2CF6874-7660-4641-95FD-1CD62D217CE4}" destId="{EB20EDC2-2363-4C24-BC3D-6732EF571EBF}" srcOrd="0" destOrd="0" presId="urn:microsoft.com/office/officeart/2005/8/layout/vList4"/>
    <dgm:cxn modelId="{619FD9E1-A360-4E8F-A52E-9D576F38D1F7}" type="presOf" srcId="{13EB7800-BB21-4E24-8E86-2F43BD5392D1}" destId="{6AEFA65E-F0BF-4D8F-85D7-CE4D568C135E}" srcOrd="1" destOrd="1" presId="urn:microsoft.com/office/officeart/2005/8/layout/vList4"/>
    <dgm:cxn modelId="{3983AAE4-D5CB-4BA6-BC74-94CA5DC1FD2B}" srcId="{30BCE3B7-ACC0-43FE-9AC9-5423DA6D3B18}" destId="{B2CF6874-7660-4641-95FD-1CD62D217CE4}" srcOrd="2" destOrd="0" parTransId="{73F7812B-3A98-4349-B39D-D514ED8F62F9}" sibTransId="{23D5E9E6-E7A3-4CDA-A787-F751EA62299A}"/>
    <dgm:cxn modelId="{23BC3CE9-78D3-4F13-8D1F-F76C1E9BAC75}" type="presOf" srcId="{6048DFD9-0A4D-4AEF-8F19-66B6FD84DE11}" destId="{6AEFA65E-F0BF-4D8F-85D7-CE4D568C135E}" srcOrd="1" destOrd="0" presId="urn:microsoft.com/office/officeart/2005/8/layout/vList4"/>
    <dgm:cxn modelId="{7B9D29EC-E6A9-4907-92D6-E7571BE5AF9A}" type="presOf" srcId="{29F53FB5-435F-4E2A-9225-409169896B6D}" destId="{EB20EDC2-2363-4C24-BC3D-6732EF571EBF}" srcOrd="0" destOrd="1" presId="urn:microsoft.com/office/officeart/2005/8/layout/vList4"/>
    <dgm:cxn modelId="{F0B169D9-676A-443B-B912-C4100894741C}" type="presParOf" srcId="{8D67A724-E990-4E9F-8C90-297058386BFF}" destId="{8388A690-3ABF-4B8B-9647-05DC668AFDC9}" srcOrd="0" destOrd="0" presId="urn:microsoft.com/office/officeart/2005/8/layout/vList4"/>
    <dgm:cxn modelId="{726C1828-F3F4-4300-8CB6-623B6DD2FAF6}" type="presParOf" srcId="{8388A690-3ABF-4B8B-9647-05DC668AFDC9}" destId="{6739F8C0-D76A-4528-A291-0166210D8722}" srcOrd="0" destOrd="0" presId="urn:microsoft.com/office/officeart/2005/8/layout/vList4"/>
    <dgm:cxn modelId="{270932F6-E297-4CAC-84B3-499354181A36}" type="presParOf" srcId="{8388A690-3ABF-4B8B-9647-05DC668AFDC9}" destId="{E16C7611-FA26-409B-A72E-6C76A12E6696}" srcOrd="1" destOrd="0" presId="urn:microsoft.com/office/officeart/2005/8/layout/vList4"/>
    <dgm:cxn modelId="{1442FDED-4175-434D-BE32-1F4D190A7AFD}" type="presParOf" srcId="{8388A690-3ABF-4B8B-9647-05DC668AFDC9}" destId="{6AEFA65E-F0BF-4D8F-85D7-CE4D568C135E}" srcOrd="2" destOrd="0" presId="urn:microsoft.com/office/officeart/2005/8/layout/vList4"/>
    <dgm:cxn modelId="{F628A0A5-BCBB-4A08-90D7-113BBA46012C}" type="presParOf" srcId="{8D67A724-E990-4E9F-8C90-297058386BFF}" destId="{FE8CFB8B-D0BB-48B8-83B3-24787844C93E}" srcOrd="1" destOrd="0" presId="urn:microsoft.com/office/officeart/2005/8/layout/vList4"/>
    <dgm:cxn modelId="{4B3D85A2-2134-42E1-A2B2-720D3915C8B0}" type="presParOf" srcId="{8D67A724-E990-4E9F-8C90-297058386BFF}" destId="{B85E2749-1BFF-4E31-A9B4-7894DCD8924B}" srcOrd="2" destOrd="0" presId="urn:microsoft.com/office/officeart/2005/8/layout/vList4"/>
    <dgm:cxn modelId="{8FA306AB-C2DA-4E31-9069-950ABB4A2192}" type="presParOf" srcId="{B85E2749-1BFF-4E31-A9B4-7894DCD8924B}" destId="{AC4272B5-1808-444A-A7CE-E7BED666FC23}" srcOrd="0" destOrd="0" presId="urn:microsoft.com/office/officeart/2005/8/layout/vList4"/>
    <dgm:cxn modelId="{34BB6724-B5CC-4324-B9DE-B06C08BBF5F5}" type="presParOf" srcId="{B85E2749-1BFF-4E31-A9B4-7894DCD8924B}" destId="{DE645680-76B5-4B6D-BEEB-94E1A62247B9}" srcOrd="1" destOrd="0" presId="urn:microsoft.com/office/officeart/2005/8/layout/vList4"/>
    <dgm:cxn modelId="{D95B21D2-5AB2-4F31-8D49-CBF71CE968CB}" type="presParOf" srcId="{B85E2749-1BFF-4E31-A9B4-7894DCD8924B}" destId="{4348D70D-98DA-44D2-80CD-CA7792B05442}" srcOrd="2" destOrd="0" presId="urn:microsoft.com/office/officeart/2005/8/layout/vList4"/>
    <dgm:cxn modelId="{09342BA3-8A3E-46E7-8904-8D2DF6D7384A}" type="presParOf" srcId="{8D67A724-E990-4E9F-8C90-297058386BFF}" destId="{F9375E46-4FB8-4EB7-965E-6577F7E3EDC3}" srcOrd="3" destOrd="0" presId="urn:microsoft.com/office/officeart/2005/8/layout/vList4"/>
    <dgm:cxn modelId="{94AF7589-226D-42F2-A204-F820007EDD5C}" type="presParOf" srcId="{8D67A724-E990-4E9F-8C90-297058386BFF}" destId="{C2FA9F92-F0D2-41BF-9458-ECB91FA7BBB4}" srcOrd="4" destOrd="0" presId="urn:microsoft.com/office/officeart/2005/8/layout/vList4"/>
    <dgm:cxn modelId="{A5A1D540-09B3-426A-8DD5-DDC7962F53B4}" type="presParOf" srcId="{C2FA9F92-F0D2-41BF-9458-ECB91FA7BBB4}" destId="{EB20EDC2-2363-4C24-BC3D-6732EF571EBF}" srcOrd="0" destOrd="0" presId="urn:microsoft.com/office/officeart/2005/8/layout/vList4"/>
    <dgm:cxn modelId="{93A00983-189A-4B3B-9ADD-340F14E20D2C}" type="presParOf" srcId="{C2FA9F92-F0D2-41BF-9458-ECB91FA7BBB4}" destId="{9FEDCA4C-B6CB-4C9B-886E-92B393EA715C}" srcOrd="1" destOrd="0" presId="urn:microsoft.com/office/officeart/2005/8/layout/vList4"/>
    <dgm:cxn modelId="{E6CD404F-E04C-4806-A002-82F948BD1D28}" type="presParOf" srcId="{C2FA9F92-F0D2-41BF-9458-ECB91FA7BBB4}" destId="{3F1817DC-CCDA-4D9C-9770-5B375BE26E5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BBDC7-55CD-0E4D-B6D1-8FC3AA3C47E8}" type="doc">
      <dgm:prSet loTypeId="urn:microsoft.com/office/officeart/2005/8/layout/hList7" loCatId="" qsTypeId="urn:microsoft.com/office/officeart/2005/8/quickstyle/simple4" qsCatId="simple" csTypeId="urn:microsoft.com/office/officeart/2005/8/colors/accent1_2" csCatId="accent1" phldr="1"/>
      <dgm:spPr/>
    </dgm:pt>
    <dgm:pt modelId="{42F939B7-C5FB-684D-AC6B-5B7E7379BFF3}">
      <dgm:prSet phldrT="[Text]"/>
      <dgm:spPr/>
      <dgm:t>
        <a:bodyPr/>
        <a:lstStyle/>
        <a:p>
          <a:r>
            <a:rPr lang="en-US" dirty="0"/>
            <a:t>Diversity</a:t>
          </a:r>
        </a:p>
      </dgm:t>
    </dgm:pt>
    <dgm:pt modelId="{8446FB33-C760-D749-AF94-E2CB5B0EABCD}" type="parTrans" cxnId="{31A3C50F-F788-7849-87A8-2A2F83E434F0}">
      <dgm:prSet/>
      <dgm:spPr/>
      <dgm:t>
        <a:bodyPr/>
        <a:lstStyle/>
        <a:p>
          <a:endParaRPr lang="en-US"/>
        </a:p>
      </dgm:t>
    </dgm:pt>
    <dgm:pt modelId="{ED063EC2-7B5B-3A48-B3E0-A34DA240EE2B}" type="sibTrans" cxnId="{31A3C50F-F788-7849-87A8-2A2F83E434F0}">
      <dgm:prSet/>
      <dgm:spPr/>
      <dgm:t>
        <a:bodyPr/>
        <a:lstStyle/>
        <a:p>
          <a:endParaRPr lang="en-US"/>
        </a:p>
      </dgm:t>
    </dgm:pt>
    <dgm:pt modelId="{086EB740-1723-CC4F-8AD7-D11EBEBC673E}">
      <dgm:prSet phldrT="[Text]"/>
      <dgm:spPr/>
      <dgm:t>
        <a:bodyPr/>
        <a:lstStyle/>
        <a:p>
          <a:r>
            <a:rPr lang="en-US" dirty="0"/>
            <a:t>Inclusion</a:t>
          </a:r>
        </a:p>
      </dgm:t>
    </dgm:pt>
    <dgm:pt modelId="{595170A9-4600-6E43-91DA-CFC7A90FF01A}" type="parTrans" cxnId="{DDC88DA1-F69A-F54C-A953-EC1B47DA5FD5}">
      <dgm:prSet/>
      <dgm:spPr/>
      <dgm:t>
        <a:bodyPr/>
        <a:lstStyle/>
        <a:p>
          <a:endParaRPr lang="en-US"/>
        </a:p>
      </dgm:t>
    </dgm:pt>
    <dgm:pt modelId="{239B1CAE-F3E2-2A43-89C7-04F3723F2D76}" type="sibTrans" cxnId="{DDC88DA1-F69A-F54C-A953-EC1B47DA5FD5}">
      <dgm:prSet/>
      <dgm:spPr/>
      <dgm:t>
        <a:bodyPr/>
        <a:lstStyle/>
        <a:p>
          <a:endParaRPr lang="en-US"/>
        </a:p>
      </dgm:t>
    </dgm:pt>
    <dgm:pt modelId="{0588F928-863D-2443-8B08-18EE83824718}">
      <dgm:prSet phldrT="[Text]"/>
      <dgm:spPr/>
      <dgm:t>
        <a:bodyPr/>
        <a:lstStyle/>
        <a:p>
          <a:r>
            <a:rPr lang="en-US" dirty="0"/>
            <a:t>Equality</a:t>
          </a:r>
        </a:p>
      </dgm:t>
    </dgm:pt>
    <dgm:pt modelId="{A64076F3-9889-0447-9C2A-DE7D7D27A3B5}" type="parTrans" cxnId="{0AA8793E-C191-1A41-A317-21BE69BF03F3}">
      <dgm:prSet/>
      <dgm:spPr/>
      <dgm:t>
        <a:bodyPr/>
        <a:lstStyle/>
        <a:p>
          <a:endParaRPr lang="en-US"/>
        </a:p>
      </dgm:t>
    </dgm:pt>
    <dgm:pt modelId="{E3444425-2780-0D4E-BD31-4D9E5867C771}" type="sibTrans" cxnId="{0AA8793E-C191-1A41-A317-21BE69BF03F3}">
      <dgm:prSet/>
      <dgm:spPr/>
      <dgm:t>
        <a:bodyPr/>
        <a:lstStyle/>
        <a:p>
          <a:endParaRPr lang="en-US"/>
        </a:p>
      </dgm:t>
    </dgm:pt>
    <dgm:pt modelId="{54A3CA41-6253-4644-B7C5-13A2DA5F1AC4}">
      <dgm:prSet/>
      <dgm:spPr/>
      <dgm:t>
        <a:bodyPr/>
        <a:lstStyle/>
        <a:p>
          <a:r>
            <a:rPr lang="en-US" dirty="0"/>
            <a:t>Equity</a:t>
          </a:r>
        </a:p>
      </dgm:t>
    </dgm:pt>
    <dgm:pt modelId="{C3E45A95-ECE2-444F-974C-B6DA46AE4800}" type="parTrans" cxnId="{4A2FD977-917C-9C49-B31A-1CB1DD81530D}">
      <dgm:prSet/>
      <dgm:spPr/>
      <dgm:t>
        <a:bodyPr/>
        <a:lstStyle/>
        <a:p>
          <a:endParaRPr lang="en-US"/>
        </a:p>
      </dgm:t>
    </dgm:pt>
    <dgm:pt modelId="{3870A92F-6DBA-4641-9247-9200638E4812}" type="sibTrans" cxnId="{4A2FD977-917C-9C49-B31A-1CB1DD81530D}">
      <dgm:prSet/>
      <dgm:spPr/>
      <dgm:t>
        <a:bodyPr/>
        <a:lstStyle/>
        <a:p>
          <a:endParaRPr lang="en-US"/>
        </a:p>
      </dgm:t>
    </dgm:pt>
    <dgm:pt modelId="{F8D2C076-68CB-2046-9DBB-AC8188AB03AB}" type="pres">
      <dgm:prSet presAssocID="{707BBDC7-55CD-0E4D-B6D1-8FC3AA3C47E8}" presName="Name0" presStyleCnt="0">
        <dgm:presLayoutVars>
          <dgm:dir/>
          <dgm:resizeHandles val="exact"/>
        </dgm:presLayoutVars>
      </dgm:prSet>
      <dgm:spPr/>
    </dgm:pt>
    <dgm:pt modelId="{74350924-427C-F446-9526-CEA1114C4862}" type="pres">
      <dgm:prSet presAssocID="{707BBDC7-55CD-0E4D-B6D1-8FC3AA3C47E8}" presName="fgShape" presStyleLbl="fgShp" presStyleIdx="0" presStyleCnt="1"/>
      <dgm:spPr/>
    </dgm:pt>
    <dgm:pt modelId="{4F153117-EA2D-2A4B-9203-63A91279DF7D}" type="pres">
      <dgm:prSet presAssocID="{707BBDC7-55CD-0E4D-B6D1-8FC3AA3C47E8}" presName="linComp" presStyleCnt="0"/>
      <dgm:spPr/>
    </dgm:pt>
    <dgm:pt modelId="{4E48C9BF-07D4-684E-BB76-B8451035CB30}" type="pres">
      <dgm:prSet presAssocID="{42F939B7-C5FB-684D-AC6B-5B7E7379BFF3}" presName="compNode" presStyleCnt="0"/>
      <dgm:spPr/>
    </dgm:pt>
    <dgm:pt modelId="{72BC4F19-0A7A-C347-A30A-613EE12ABC97}" type="pres">
      <dgm:prSet presAssocID="{42F939B7-C5FB-684D-AC6B-5B7E7379BFF3}" presName="bkgdShape" presStyleLbl="node1" presStyleIdx="0" presStyleCnt="4"/>
      <dgm:spPr/>
    </dgm:pt>
    <dgm:pt modelId="{F70263E7-5EDC-2147-9E3D-33BC2AA0D431}" type="pres">
      <dgm:prSet presAssocID="{42F939B7-C5FB-684D-AC6B-5B7E7379BFF3}" presName="nodeTx" presStyleLbl="node1" presStyleIdx="0" presStyleCnt="4">
        <dgm:presLayoutVars>
          <dgm:bulletEnabled val="1"/>
        </dgm:presLayoutVars>
      </dgm:prSet>
      <dgm:spPr/>
    </dgm:pt>
    <dgm:pt modelId="{8E8517D2-6ADD-B64F-AE12-D48DA0EA87B2}" type="pres">
      <dgm:prSet presAssocID="{42F939B7-C5FB-684D-AC6B-5B7E7379BFF3}" presName="invisiNode" presStyleLbl="node1" presStyleIdx="0" presStyleCnt="4"/>
      <dgm:spPr/>
    </dgm:pt>
    <dgm:pt modelId="{0D4F3FA2-07B5-9A44-8D82-DE14D4510480}" type="pres">
      <dgm:prSet presAssocID="{42F939B7-C5FB-684D-AC6B-5B7E7379BFF3}"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7C787AF1-545B-B94E-BEB5-53580F6398C2}" type="pres">
      <dgm:prSet presAssocID="{ED063EC2-7B5B-3A48-B3E0-A34DA240EE2B}" presName="sibTrans" presStyleLbl="sibTrans2D1" presStyleIdx="0" presStyleCnt="0"/>
      <dgm:spPr/>
    </dgm:pt>
    <dgm:pt modelId="{E721CD97-D436-B64A-9A76-5AF3695CA507}" type="pres">
      <dgm:prSet presAssocID="{086EB740-1723-CC4F-8AD7-D11EBEBC673E}" presName="compNode" presStyleCnt="0"/>
      <dgm:spPr/>
    </dgm:pt>
    <dgm:pt modelId="{12945BCC-4902-D74B-A857-CBA19491E1E6}" type="pres">
      <dgm:prSet presAssocID="{086EB740-1723-CC4F-8AD7-D11EBEBC673E}" presName="bkgdShape" presStyleLbl="node1" presStyleIdx="1" presStyleCnt="4"/>
      <dgm:spPr/>
    </dgm:pt>
    <dgm:pt modelId="{453EF66C-DEC7-8D4B-985B-C5917C82E11E}" type="pres">
      <dgm:prSet presAssocID="{086EB740-1723-CC4F-8AD7-D11EBEBC673E}" presName="nodeTx" presStyleLbl="node1" presStyleIdx="1" presStyleCnt="4">
        <dgm:presLayoutVars>
          <dgm:bulletEnabled val="1"/>
        </dgm:presLayoutVars>
      </dgm:prSet>
      <dgm:spPr/>
    </dgm:pt>
    <dgm:pt modelId="{59D9A3A1-CED5-D542-AA44-4F0559A6D6BA}" type="pres">
      <dgm:prSet presAssocID="{086EB740-1723-CC4F-8AD7-D11EBEBC673E}" presName="invisiNode" presStyleLbl="node1" presStyleIdx="1" presStyleCnt="4"/>
      <dgm:spPr/>
    </dgm:pt>
    <dgm:pt modelId="{5D5F91DC-0B14-C04E-B7C8-593124BB98A1}" type="pres">
      <dgm:prSet presAssocID="{086EB740-1723-CC4F-8AD7-D11EBEBC673E}"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BF21AFB2-2818-3042-9265-431375F3CC11}" type="pres">
      <dgm:prSet presAssocID="{239B1CAE-F3E2-2A43-89C7-04F3723F2D76}" presName="sibTrans" presStyleLbl="sibTrans2D1" presStyleIdx="0" presStyleCnt="0"/>
      <dgm:spPr/>
    </dgm:pt>
    <dgm:pt modelId="{919D75A9-1B35-E84F-A185-6ACDB146648F}" type="pres">
      <dgm:prSet presAssocID="{0588F928-863D-2443-8B08-18EE83824718}" presName="compNode" presStyleCnt="0"/>
      <dgm:spPr/>
    </dgm:pt>
    <dgm:pt modelId="{F7CAC84A-72AF-6948-A987-2795EA572A00}" type="pres">
      <dgm:prSet presAssocID="{0588F928-863D-2443-8B08-18EE83824718}" presName="bkgdShape" presStyleLbl="node1" presStyleIdx="2" presStyleCnt="4" custLinFactNeighborX="64" custLinFactNeighborY="667"/>
      <dgm:spPr/>
    </dgm:pt>
    <dgm:pt modelId="{3710FC88-6586-8545-8946-DDEA1BB3253C}" type="pres">
      <dgm:prSet presAssocID="{0588F928-863D-2443-8B08-18EE83824718}" presName="nodeTx" presStyleLbl="node1" presStyleIdx="2" presStyleCnt="4">
        <dgm:presLayoutVars>
          <dgm:bulletEnabled val="1"/>
        </dgm:presLayoutVars>
      </dgm:prSet>
      <dgm:spPr/>
    </dgm:pt>
    <dgm:pt modelId="{949B6891-AF93-2346-8DCC-3FA2D6FFACC5}" type="pres">
      <dgm:prSet presAssocID="{0588F928-863D-2443-8B08-18EE83824718}" presName="invisiNode" presStyleLbl="node1" presStyleIdx="2" presStyleCnt="4"/>
      <dgm:spPr/>
    </dgm:pt>
    <dgm:pt modelId="{1D53EB38-913F-6F44-AEE1-7FE00EEA676B}" type="pres">
      <dgm:prSet presAssocID="{0588F928-863D-2443-8B08-18EE83824718}"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FE6452D3-19B5-4346-BABD-04A4AB291259}" type="pres">
      <dgm:prSet presAssocID="{E3444425-2780-0D4E-BD31-4D9E5867C771}" presName="sibTrans" presStyleLbl="sibTrans2D1" presStyleIdx="0" presStyleCnt="0"/>
      <dgm:spPr/>
    </dgm:pt>
    <dgm:pt modelId="{2B3F6549-6A3B-5E47-B705-8BE3F39750AF}" type="pres">
      <dgm:prSet presAssocID="{54A3CA41-6253-4644-B7C5-13A2DA5F1AC4}" presName="compNode" presStyleCnt="0"/>
      <dgm:spPr/>
    </dgm:pt>
    <dgm:pt modelId="{88563735-68CB-8847-A9E6-458B380D26F7}" type="pres">
      <dgm:prSet presAssocID="{54A3CA41-6253-4644-B7C5-13A2DA5F1AC4}" presName="bkgdShape" presStyleLbl="node1" presStyleIdx="3" presStyleCnt="4"/>
      <dgm:spPr/>
    </dgm:pt>
    <dgm:pt modelId="{AB3A672F-71B1-4640-8F01-DF5F823F19A3}" type="pres">
      <dgm:prSet presAssocID="{54A3CA41-6253-4644-B7C5-13A2DA5F1AC4}" presName="nodeTx" presStyleLbl="node1" presStyleIdx="3" presStyleCnt="4">
        <dgm:presLayoutVars>
          <dgm:bulletEnabled val="1"/>
        </dgm:presLayoutVars>
      </dgm:prSet>
      <dgm:spPr/>
    </dgm:pt>
    <dgm:pt modelId="{99FC62E3-B027-4545-8D03-3850A41B8DFA}" type="pres">
      <dgm:prSet presAssocID="{54A3CA41-6253-4644-B7C5-13A2DA5F1AC4}" presName="invisiNode" presStyleLbl="node1" presStyleIdx="3" presStyleCnt="4"/>
      <dgm:spPr/>
    </dgm:pt>
    <dgm:pt modelId="{E02E2A47-4F97-EF45-9B62-01124EA53A67}" type="pres">
      <dgm:prSet presAssocID="{54A3CA41-6253-4644-B7C5-13A2DA5F1AC4}"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4C24F701-247C-CA4D-A857-A7FC9B3564C4}" type="presOf" srcId="{086EB740-1723-CC4F-8AD7-D11EBEBC673E}" destId="{453EF66C-DEC7-8D4B-985B-C5917C82E11E}" srcOrd="1" destOrd="0" presId="urn:microsoft.com/office/officeart/2005/8/layout/hList7"/>
    <dgm:cxn modelId="{31A3C50F-F788-7849-87A8-2A2F83E434F0}" srcId="{707BBDC7-55CD-0E4D-B6D1-8FC3AA3C47E8}" destId="{42F939B7-C5FB-684D-AC6B-5B7E7379BFF3}" srcOrd="0" destOrd="0" parTransId="{8446FB33-C760-D749-AF94-E2CB5B0EABCD}" sibTransId="{ED063EC2-7B5B-3A48-B3E0-A34DA240EE2B}"/>
    <dgm:cxn modelId="{619E1E16-A34D-1D46-9256-434EBDAABC7A}" type="presOf" srcId="{707BBDC7-55CD-0E4D-B6D1-8FC3AA3C47E8}" destId="{F8D2C076-68CB-2046-9DBB-AC8188AB03AB}" srcOrd="0" destOrd="0" presId="urn:microsoft.com/office/officeart/2005/8/layout/hList7"/>
    <dgm:cxn modelId="{D3261726-3D52-F841-83A2-F9C29A0E1B2A}" type="presOf" srcId="{E3444425-2780-0D4E-BD31-4D9E5867C771}" destId="{FE6452D3-19B5-4346-BABD-04A4AB291259}" srcOrd="0" destOrd="0" presId="urn:microsoft.com/office/officeart/2005/8/layout/hList7"/>
    <dgm:cxn modelId="{0AA8793E-C191-1A41-A317-21BE69BF03F3}" srcId="{707BBDC7-55CD-0E4D-B6D1-8FC3AA3C47E8}" destId="{0588F928-863D-2443-8B08-18EE83824718}" srcOrd="2" destOrd="0" parTransId="{A64076F3-9889-0447-9C2A-DE7D7D27A3B5}" sibTransId="{E3444425-2780-0D4E-BD31-4D9E5867C771}"/>
    <dgm:cxn modelId="{BA9D5242-5D6B-8649-95B9-3522DDCD1D6C}" type="presOf" srcId="{54A3CA41-6253-4644-B7C5-13A2DA5F1AC4}" destId="{88563735-68CB-8847-A9E6-458B380D26F7}" srcOrd="0" destOrd="0" presId="urn:microsoft.com/office/officeart/2005/8/layout/hList7"/>
    <dgm:cxn modelId="{26FD4356-0D13-BE45-8C5A-C3F8634F5620}" type="presOf" srcId="{0588F928-863D-2443-8B08-18EE83824718}" destId="{3710FC88-6586-8545-8946-DDEA1BB3253C}" srcOrd="1" destOrd="0" presId="urn:microsoft.com/office/officeart/2005/8/layout/hList7"/>
    <dgm:cxn modelId="{6EDB7656-9E04-ED40-B616-CBD804379847}" type="presOf" srcId="{42F939B7-C5FB-684D-AC6B-5B7E7379BFF3}" destId="{72BC4F19-0A7A-C347-A30A-613EE12ABC97}" srcOrd="0" destOrd="0" presId="urn:microsoft.com/office/officeart/2005/8/layout/hList7"/>
    <dgm:cxn modelId="{40A0A576-7E9A-714C-82DB-068268247572}" type="presOf" srcId="{0588F928-863D-2443-8B08-18EE83824718}" destId="{F7CAC84A-72AF-6948-A987-2795EA572A00}" srcOrd="0" destOrd="0" presId="urn:microsoft.com/office/officeart/2005/8/layout/hList7"/>
    <dgm:cxn modelId="{4A2FD977-917C-9C49-B31A-1CB1DD81530D}" srcId="{707BBDC7-55CD-0E4D-B6D1-8FC3AA3C47E8}" destId="{54A3CA41-6253-4644-B7C5-13A2DA5F1AC4}" srcOrd="3" destOrd="0" parTransId="{C3E45A95-ECE2-444F-974C-B6DA46AE4800}" sibTransId="{3870A92F-6DBA-4641-9247-9200638E4812}"/>
    <dgm:cxn modelId="{6B224B59-6B69-3C4C-A3D7-19DDAE202B45}" type="presOf" srcId="{239B1CAE-F3E2-2A43-89C7-04F3723F2D76}" destId="{BF21AFB2-2818-3042-9265-431375F3CC11}" srcOrd="0" destOrd="0" presId="urn:microsoft.com/office/officeart/2005/8/layout/hList7"/>
    <dgm:cxn modelId="{FAEE398D-3A03-DB4C-B91D-BA16BA6365F0}" type="presOf" srcId="{42F939B7-C5FB-684D-AC6B-5B7E7379BFF3}" destId="{F70263E7-5EDC-2147-9E3D-33BC2AA0D431}" srcOrd="1" destOrd="0" presId="urn:microsoft.com/office/officeart/2005/8/layout/hList7"/>
    <dgm:cxn modelId="{AB817798-E8CE-184C-981A-DF5E8B473498}" type="presOf" srcId="{54A3CA41-6253-4644-B7C5-13A2DA5F1AC4}" destId="{AB3A672F-71B1-4640-8F01-DF5F823F19A3}" srcOrd="1" destOrd="0" presId="urn:microsoft.com/office/officeart/2005/8/layout/hList7"/>
    <dgm:cxn modelId="{DDC88DA1-F69A-F54C-A953-EC1B47DA5FD5}" srcId="{707BBDC7-55CD-0E4D-B6D1-8FC3AA3C47E8}" destId="{086EB740-1723-CC4F-8AD7-D11EBEBC673E}" srcOrd="1" destOrd="0" parTransId="{595170A9-4600-6E43-91DA-CFC7A90FF01A}" sibTransId="{239B1CAE-F3E2-2A43-89C7-04F3723F2D76}"/>
    <dgm:cxn modelId="{E43798C6-8A1F-7446-BCFC-0EAED903FBDB}" type="presOf" srcId="{ED063EC2-7B5B-3A48-B3E0-A34DA240EE2B}" destId="{7C787AF1-545B-B94E-BEB5-53580F6398C2}" srcOrd="0" destOrd="0" presId="urn:microsoft.com/office/officeart/2005/8/layout/hList7"/>
    <dgm:cxn modelId="{E42B40FF-680F-C346-99E1-1CA7CB2E5A7A}" type="presOf" srcId="{086EB740-1723-CC4F-8AD7-D11EBEBC673E}" destId="{12945BCC-4902-D74B-A857-CBA19491E1E6}" srcOrd="0" destOrd="0" presId="urn:microsoft.com/office/officeart/2005/8/layout/hList7"/>
    <dgm:cxn modelId="{6205E334-22BE-934C-B482-AD3CABE7F80A}" type="presParOf" srcId="{F8D2C076-68CB-2046-9DBB-AC8188AB03AB}" destId="{74350924-427C-F446-9526-CEA1114C4862}" srcOrd="0" destOrd="0" presId="urn:microsoft.com/office/officeart/2005/8/layout/hList7"/>
    <dgm:cxn modelId="{87ED9DD3-FB2C-7641-A387-6D859237F5A0}" type="presParOf" srcId="{F8D2C076-68CB-2046-9DBB-AC8188AB03AB}" destId="{4F153117-EA2D-2A4B-9203-63A91279DF7D}" srcOrd="1" destOrd="0" presId="urn:microsoft.com/office/officeart/2005/8/layout/hList7"/>
    <dgm:cxn modelId="{AE94474C-C6D0-784A-B764-B438F7A83E3F}" type="presParOf" srcId="{4F153117-EA2D-2A4B-9203-63A91279DF7D}" destId="{4E48C9BF-07D4-684E-BB76-B8451035CB30}" srcOrd="0" destOrd="0" presId="urn:microsoft.com/office/officeart/2005/8/layout/hList7"/>
    <dgm:cxn modelId="{22D68FC1-0A21-5340-B505-457D25F3742E}" type="presParOf" srcId="{4E48C9BF-07D4-684E-BB76-B8451035CB30}" destId="{72BC4F19-0A7A-C347-A30A-613EE12ABC97}" srcOrd="0" destOrd="0" presId="urn:microsoft.com/office/officeart/2005/8/layout/hList7"/>
    <dgm:cxn modelId="{84DAC4FE-F3C2-F848-B0D1-FD81818CC054}" type="presParOf" srcId="{4E48C9BF-07D4-684E-BB76-B8451035CB30}" destId="{F70263E7-5EDC-2147-9E3D-33BC2AA0D431}" srcOrd="1" destOrd="0" presId="urn:microsoft.com/office/officeart/2005/8/layout/hList7"/>
    <dgm:cxn modelId="{6050D40F-F75D-5645-9120-0E555822112A}" type="presParOf" srcId="{4E48C9BF-07D4-684E-BB76-B8451035CB30}" destId="{8E8517D2-6ADD-B64F-AE12-D48DA0EA87B2}" srcOrd="2" destOrd="0" presId="urn:microsoft.com/office/officeart/2005/8/layout/hList7"/>
    <dgm:cxn modelId="{B3B736A2-A250-0B44-8089-ACFD9DC2D27F}" type="presParOf" srcId="{4E48C9BF-07D4-684E-BB76-B8451035CB30}" destId="{0D4F3FA2-07B5-9A44-8D82-DE14D4510480}" srcOrd="3" destOrd="0" presId="urn:microsoft.com/office/officeart/2005/8/layout/hList7"/>
    <dgm:cxn modelId="{A2940076-D22C-E44F-83AB-DDA6B8FB017F}" type="presParOf" srcId="{4F153117-EA2D-2A4B-9203-63A91279DF7D}" destId="{7C787AF1-545B-B94E-BEB5-53580F6398C2}" srcOrd="1" destOrd="0" presId="urn:microsoft.com/office/officeart/2005/8/layout/hList7"/>
    <dgm:cxn modelId="{2E870BED-A548-DC44-BE59-80C147F41483}" type="presParOf" srcId="{4F153117-EA2D-2A4B-9203-63A91279DF7D}" destId="{E721CD97-D436-B64A-9A76-5AF3695CA507}" srcOrd="2" destOrd="0" presId="urn:microsoft.com/office/officeart/2005/8/layout/hList7"/>
    <dgm:cxn modelId="{4CCE4103-DCA5-1B41-B768-7C36E42BF05F}" type="presParOf" srcId="{E721CD97-D436-B64A-9A76-5AF3695CA507}" destId="{12945BCC-4902-D74B-A857-CBA19491E1E6}" srcOrd="0" destOrd="0" presId="urn:microsoft.com/office/officeart/2005/8/layout/hList7"/>
    <dgm:cxn modelId="{AA3F1706-1213-2742-8A40-10AAB6A9FBE1}" type="presParOf" srcId="{E721CD97-D436-B64A-9A76-5AF3695CA507}" destId="{453EF66C-DEC7-8D4B-985B-C5917C82E11E}" srcOrd="1" destOrd="0" presId="urn:microsoft.com/office/officeart/2005/8/layout/hList7"/>
    <dgm:cxn modelId="{7AE5C123-6A13-EC4C-8C28-B6013440030A}" type="presParOf" srcId="{E721CD97-D436-B64A-9A76-5AF3695CA507}" destId="{59D9A3A1-CED5-D542-AA44-4F0559A6D6BA}" srcOrd="2" destOrd="0" presId="urn:microsoft.com/office/officeart/2005/8/layout/hList7"/>
    <dgm:cxn modelId="{337B1727-7BE1-394B-9FF5-E89EDA8D78B9}" type="presParOf" srcId="{E721CD97-D436-B64A-9A76-5AF3695CA507}" destId="{5D5F91DC-0B14-C04E-B7C8-593124BB98A1}" srcOrd="3" destOrd="0" presId="urn:microsoft.com/office/officeart/2005/8/layout/hList7"/>
    <dgm:cxn modelId="{9330C16B-7240-A748-9426-67D2921CAD49}" type="presParOf" srcId="{4F153117-EA2D-2A4B-9203-63A91279DF7D}" destId="{BF21AFB2-2818-3042-9265-431375F3CC11}" srcOrd="3" destOrd="0" presId="urn:microsoft.com/office/officeart/2005/8/layout/hList7"/>
    <dgm:cxn modelId="{196A33EA-1DD5-4441-B574-9157A5C0BE85}" type="presParOf" srcId="{4F153117-EA2D-2A4B-9203-63A91279DF7D}" destId="{919D75A9-1B35-E84F-A185-6ACDB146648F}" srcOrd="4" destOrd="0" presId="urn:microsoft.com/office/officeart/2005/8/layout/hList7"/>
    <dgm:cxn modelId="{5CE837DE-0BC6-0643-95A7-8C5D55F41483}" type="presParOf" srcId="{919D75A9-1B35-E84F-A185-6ACDB146648F}" destId="{F7CAC84A-72AF-6948-A987-2795EA572A00}" srcOrd="0" destOrd="0" presId="urn:microsoft.com/office/officeart/2005/8/layout/hList7"/>
    <dgm:cxn modelId="{4498BFFD-F3C8-2043-B2A0-7426B4A928BB}" type="presParOf" srcId="{919D75A9-1B35-E84F-A185-6ACDB146648F}" destId="{3710FC88-6586-8545-8946-DDEA1BB3253C}" srcOrd="1" destOrd="0" presId="urn:microsoft.com/office/officeart/2005/8/layout/hList7"/>
    <dgm:cxn modelId="{EC87F8EC-C1F7-E146-8811-80B53A6027D4}" type="presParOf" srcId="{919D75A9-1B35-E84F-A185-6ACDB146648F}" destId="{949B6891-AF93-2346-8DCC-3FA2D6FFACC5}" srcOrd="2" destOrd="0" presId="urn:microsoft.com/office/officeart/2005/8/layout/hList7"/>
    <dgm:cxn modelId="{86A871AB-0C93-7B4A-B583-73C6507AC986}" type="presParOf" srcId="{919D75A9-1B35-E84F-A185-6ACDB146648F}" destId="{1D53EB38-913F-6F44-AEE1-7FE00EEA676B}" srcOrd="3" destOrd="0" presId="urn:microsoft.com/office/officeart/2005/8/layout/hList7"/>
    <dgm:cxn modelId="{1988E977-E62A-C547-84D1-EE0E44C4C073}" type="presParOf" srcId="{4F153117-EA2D-2A4B-9203-63A91279DF7D}" destId="{FE6452D3-19B5-4346-BABD-04A4AB291259}" srcOrd="5" destOrd="0" presId="urn:microsoft.com/office/officeart/2005/8/layout/hList7"/>
    <dgm:cxn modelId="{B07FE06B-D8FF-5847-AE50-3D58EC549811}" type="presParOf" srcId="{4F153117-EA2D-2A4B-9203-63A91279DF7D}" destId="{2B3F6549-6A3B-5E47-B705-8BE3F39750AF}" srcOrd="6" destOrd="0" presId="urn:microsoft.com/office/officeart/2005/8/layout/hList7"/>
    <dgm:cxn modelId="{BB502AA6-A058-7D4E-8CF7-4C15B5544DE7}" type="presParOf" srcId="{2B3F6549-6A3B-5E47-B705-8BE3F39750AF}" destId="{88563735-68CB-8847-A9E6-458B380D26F7}" srcOrd="0" destOrd="0" presId="urn:microsoft.com/office/officeart/2005/8/layout/hList7"/>
    <dgm:cxn modelId="{5B8F6696-CC0F-5A43-B8CD-86D4053FAAD6}" type="presParOf" srcId="{2B3F6549-6A3B-5E47-B705-8BE3F39750AF}" destId="{AB3A672F-71B1-4640-8F01-DF5F823F19A3}" srcOrd="1" destOrd="0" presId="urn:microsoft.com/office/officeart/2005/8/layout/hList7"/>
    <dgm:cxn modelId="{11DA101B-659C-9E45-8F58-909795660358}" type="presParOf" srcId="{2B3F6549-6A3B-5E47-B705-8BE3F39750AF}" destId="{99FC62E3-B027-4545-8D03-3850A41B8DFA}" srcOrd="2" destOrd="0" presId="urn:microsoft.com/office/officeart/2005/8/layout/hList7"/>
    <dgm:cxn modelId="{04713817-1E68-C740-BAA8-335D685CDE83}" type="presParOf" srcId="{2B3F6549-6A3B-5E47-B705-8BE3F39750AF}" destId="{E02E2A47-4F97-EF45-9B62-01124EA53A6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FC0FC-A77B-4073-B16F-438EE82D1E00}">
      <dsp:nvSpPr>
        <dsp:cNvPr id="0" name=""/>
        <dsp:cNvSpPr/>
      </dsp:nvSpPr>
      <dsp:spPr>
        <a:xfrm>
          <a:off x="2868460" y="0"/>
          <a:ext cx="5411244" cy="541124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Global Society</a:t>
          </a:r>
        </a:p>
      </dsp:txBody>
      <dsp:txXfrm>
        <a:off x="4559474" y="270562"/>
        <a:ext cx="2029216" cy="541124"/>
      </dsp:txXfrm>
    </dsp:sp>
    <dsp:sp modelId="{6CAB5D82-9BF7-4D9D-A4C4-14AF58058357}">
      <dsp:nvSpPr>
        <dsp:cNvPr id="0" name=""/>
        <dsp:cNvSpPr/>
      </dsp:nvSpPr>
      <dsp:spPr>
        <a:xfrm>
          <a:off x="3274303" y="811686"/>
          <a:ext cx="4599557" cy="4599557"/>
        </a:xfrm>
        <a:prstGeom prst="ellipse">
          <a:avLst/>
        </a:prstGeom>
        <a:solidFill>
          <a:schemeClr val="accent2">
            <a:hueOff val="2357969"/>
            <a:satOff val="-15508"/>
            <a:lumOff val="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Country</a:t>
          </a:r>
        </a:p>
      </dsp:txBody>
      <dsp:txXfrm>
        <a:off x="4582302" y="1076161"/>
        <a:ext cx="1983559" cy="528949"/>
      </dsp:txXfrm>
    </dsp:sp>
    <dsp:sp modelId="{FDEFCE6A-1809-4EDF-8560-EC8359A33004}">
      <dsp:nvSpPr>
        <dsp:cNvPr id="0" name=""/>
        <dsp:cNvSpPr/>
      </dsp:nvSpPr>
      <dsp:spPr>
        <a:xfrm>
          <a:off x="3680147" y="1623373"/>
          <a:ext cx="3787870" cy="3787870"/>
        </a:xfrm>
        <a:prstGeom prst="ellipse">
          <a:avLst/>
        </a:prstGeom>
        <a:solidFill>
          <a:schemeClr val="accent2">
            <a:hueOff val="4715938"/>
            <a:satOff val="-31016"/>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State</a:t>
          </a:r>
        </a:p>
      </dsp:txBody>
      <dsp:txXfrm>
        <a:off x="4593970" y="1884736"/>
        <a:ext cx="1960223" cy="522726"/>
      </dsp:txXfrm>
    </dsp:sp>
    <dsp:sp modelId="{6DC6D0B9-DD58-4DBE-A4F8-357D1307AB89}">
      <dsp:nvSpPr>
        <dsp:cNvPr id="0" name=""/>
        <dsp:cNvSpPr/>
      </dsp:nvSpPr>
      <dsp:spPr>
        <a:xfrm>
          <a:off x="4085990" y="2435059"/>
          <a:ext cx="2976184" cy="2976184"/>
        </a:xfrm>
        <a:prstGeom prst="ellipse">
          <a:avLst/>
        </a:prstGeom>
        <a:solidFill>
          <a:schemeClr val="accent2">
            <a:hueOff val="7073907"/>
            <a:satOff val="-46525"/>
            <a:lumOff val="1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Community</a:t>
          </a:r>
        </a:p>
      </dsp:txBody>
      <dsp:txXfrm>
        <a:off x="4770512" y="2702916"/>
        <a:ext cx="1607139" cy="535713"/>
      </dsp:txXfrm>
    </dsp:sp>
    <dsp:sp modelId="{7BD39B9E-47E0-4473-9A9D-9FD9C745F721}">
      <dsp:nvSpPr>
        <dsp:cNvPr id="0" name=""/>
        <dsp:cNvSpPr/>
      </dsp:nvSpPr>
      <dsp:spPr>
        <a:xfrm>
          <a:off x="4491833" y="3246746"/>
          <a:ext cx="2164497" cy="2164497"/>
        </a:xfrm>
        <a:prstGeom prst="ellipse">
          <a:avLst/>
        </a:prstGeom>
        <a:solidFill>
          <a:schemeClr val="accent2">
            <a:hueOff val="9431876"/>
            <a:satOff val="-62033"/>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Individual</a:t>
          </a:r>
        </a:p>
        <a:p>
          <a:pPr marL="0" lvl="0" indent="0" algn="ctr" defTabSz="889000">
            <a:lnSpc>
              <a:spcPct val="90000"/>
            </a:lnSpc>
            <a:spcBef>
              <a:spcPct val="0"/>
            </a:spcBef>
            <a:spcAft>
              <a:spcPct val="35000"/>
            </a:spcAft>
            <a:buNone/>
          </a:pPr>
          <a:r>
            <a:rPr lang="en-US" sz="2000" b="1" kern="1200" dirty="0"/>
            <a:t>Citizen</a:t>
          </a:r>
        </a:p>
      </dsp:txBody>
      <dsp:txXfrm>
        <a:off x="4808817" y="3787870"/>
        <a:ext cx="1530530" cy="1082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9F8C0-D76A-4528-A291-0166210D8722}">
      <dsp:nvSpPr>
        <dsp:cNvPr id="0" name=""/>
        <dsp:cNvSpPr/>
      </dsp:nvSpPr>
      <dsp:spPr>
        <a:xfrm>
          <a:off x="0" y="0"/>
          <a:ext cx="10515600" cy="135979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bg1">
                  <a:lumMod val="65000"/>
                  <a:lumOff val="35000"/>
                </a:schemeClr>
              </a:solidFill>
              <a:latin typeface="Trade Gothic LT Std Cn" panose="00000506000000000000" pitchFamily="50" charset="0"/>
            </a:rPr>
            <a:t>Individualism</a:t>
          </a:r>
        </a:p>
        <a:p>
          <a:pPr marL="228600" lvl="1" indent="-228600" algn="l" defTabSz="1066800">
            <a:lnSpc>
              <a:spcPct val="90000"/>
            </a:lnSpc>
            <a:spcBef>
              <a:spcPct val="0"/>
            </a:spcBef>
            <a:spcAft>
              <a:spcPct val="15000"/>
            </a:spcAft>
            <a:buChar char="•"/>
          </a:pPr>
          <a:r>
            <a:rPr lang="en-US" sz="2400" kern="1200" dirty="0">
              <a:solidFill>
                <a:schemeClr val="bg1">
                  <a:lumMod val="65000"/>
                  <a:lumOff val="35000"/>
                </a:schemeClr>
              </a:solidFill>
              <a:latin typeface="Trade Gothic LT Std Cn" panose="00000506000000000000" pitchFamily="50" charset="0"/>
            </a:rPr>
            <a:t>Assumes that success or failure in life is individually constructed</a:t>
          </a:r>
        </a:p>
      </dsp:txBody>
      <dsp:txXfrm>
        <a:off x="2239099" y="0"/>
        <a:ext cx="8276500" cy="1359793"/>
      </dsp:txXfrm>
    </dsp:sp>
    <dsp:sp modelId="{E16C7611-FA26-409B-A72E-6C76A12E6696}">
      <dsp:nvSpPr>
        <dsp:cNvPr id="0" name=""/>
        <dsp:cNvSpPr/>
      </dsp:nvSpPr>
      <dsp:spPr>
        <a:xfrm>
          <a:off x="135979" y="135979"/>
          <a:ext cx="2103120" cy="10878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4272B5-1808-444A-A7CE-E7BED666FC23}">
      <dsp:nvSpPr>
        <dsp:cNvPr id="0" name=""/>
        <dsp:cNvSpPr/>
      </dsp:nvSpPr>
      <dsp:spPr>
        <a:xfrm>
          <a:off x="0" y="1495772"/>
          <a:ext cx="10515600" cy="135979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bg1">
                  <a:lumMod val="65000"/>
                  <a:lumOff val="35000"/>
                </a:schemeClr>
              </a:solidFill>
              <a:latin typeface="Trade Gothic LT Std Cn" panose="00000506000000000000" pitchFamily="50" charset="0"/>
            </a:rPr>
            <a:t>Tribalism</a:t>
          </a:r>
        </a:p>
        <a:p>
          <a:pPr marL="228600" lvl="1" indent="-228600" algn="l" defTabSz="1066800">
            <a:lnSpc>
              <a:spcPct val="90000"/>
            </a:lnSpc>
            <a:spcBef>
              <a:spcPct val="0"/>
            </a:spcBef>
            <a:spcAft>
              <a:spcPct val="15000"/>
            </a:spcAft>
            <a:buChar char="•"/>
          </a:pPr>
          <a:r>
            <a:rPr lang="en-US" sz="2400" kern="1200" dirty="0">
              <a:solidFill>
                <a:schemeClr val="bg1">
                  <a:lumMod val="65000"/>
                  <a:lumOff val="35000"/>
                </a:schemeClr>
              </a:solidFill>
              <a:latin typeface="Trade Gothic LT Std Cn" panose="00000506000000000000" pitchFamily="50" charset="0"/>
            </a:rPr>
            <a:t>Assumes that the needs of one’s own identity group take priority over the needs of other groups</a:t>
          </a:r>
        </a:p>
      </dsp:txBody>
      <dsp:txXfrm>
        <a:off x="2239099" y="1495772"/>
        <a:ext cx="8276500" cy="1359793"/>
      </dsp:txXfrm>
    </dsp:sp>
    <dsp:sp modelId="{DE645680-76B5-4B6D-BEEB-94E1A62247B9}">
      <dsp:nvSpPr>
        <dsp:cNvPr id="0" name=""/>
        <dsp:cNvSpPr/>
      </dsp:nvSpPr>
      <dsp:spPr>
        <a:xfrm>
          <a:off x="135979" y="1631751"/>
          <a:ext cx="2103120"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0EDC2-2363-4C24-BC3D-6732EF571EBF}">
      <dsp:nvSpPr>
        <dsp:cNvPr id="0" name=""/>
        <dsp:cNvSpPr/>
      </dsp:nvSpPr>
      <dsp:spPr>
        <a:xfrm>
          <a:off x="0" y="2991544"/>
          <a:ext cx="10515600" cy="1359793"/>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bg1">
                  <a:lumMod val="65000"/>
                  <a:lumOff val="35000"/>
                </a:schemeClr>
              </a:solidFill>
              <a:latin typeface="Trade Gothic LT Std Cn" panose="00000506000000000000" pitchFamily="50" charset="0"/>
            </a:rPr>
            <a:t>Fatalism</a:t>
          </a:r>
        </a:p>
        <a:p>
          <a:pPr marL="228600" lvl="1" indent="-228600" algn="l" defTabSz="1066800">
            <a:lnSpc>
              <a:spcPct val="90000"/>
            </a:lnSpc>
            <a:spcBef>
              <a:spcPct val="0"/>
            </a:spcBef>
            <a:spcAft>
              <a:spcPct val="15000"/>
            </a:spcAft>
            <a:buChar char="•"/>
          </a:pPr>
          <a:r>
            <a:rPr lang="en-US" sz="2400" kern="1200" dirty="0">
              <a:solidFill>
                <a:schemeClr val="bg1">
                  <a:lumMod val="65000"/>
                  <a:lumOff val="35000"/>
                </a:schemeClr>
              </a:solidFill>
              <a:latin typeface="Trade Gothic LT Std Cn" panose="00000506000000000000" pitchFamily="50" charset="0"/>
            </a:rPr>
            <a:t>Assumes nothing can be done to change the structures we live and work within—”the system is rigged.”</a:t>
          </a:r>
        </a:p>
      </dsp:txBody>
      <dsp:txXfrm>
        <a:off x="2239099" y="2991544"/>
        <a:ext cx="8276500" cy="1359793"/>
      </dsp:txXfrm>
    </dsp:sp>
    <dsp:sp modelId="{9FEDCA4C-B6CB-4C9B-886E-92B393EA715C}">
      <dsp:nvSpPr>
        <dsp:cNvPr id="0" name=""/>
        <dsp:cNvSpPr/>
      </dsp:nvSpPr>
      <dsp:spPr>
        <a:xfrm>
          <a:off x="135979" y="3122802"/>
          <a:ext cx="2103120" cy="109727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C4F19-0A7A-C347-A30A-613EE12ABC97}">
      <dsp:nvSpPr>
        <dsp:cNvPr id="0" name=""/>
        <dsp:cNvSpPr/>
      </dsp:nvSpPr>
      <dsp:spPr>
        <a:xfrm>
          <a:off x="2451" y="0"/>
          <a:ext cx="2569852" cy="43513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Diversity</a:t>
          </a:r>
        </a:p>
      </dsp:txBody>
      <dsp:txXfrm>
        <a:off x="2451" y="1740535"/>
        <a:ext cx="2569852" cy="1740535"/>
      </dsp:txXfrm>
    </dsp:sp>
    <dsp:sp modelId="{0D4F3FA2-07B5-9A44-8D82-DE14D4510480}">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945BCC-4902-D74B-A857-CBA19491E1E6}">
      <dsp:nvSpPr>
        <dsp:cNvPr id="0" name=""/>
        <dsp:cNvSpPr/>
      </dsp:nvSpPr>
      <dsp:spPr>
        <a:xfrm>
          <a:off x="2649399" y="0"/>
          <a:ext cx="2569852" cy="43513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Inclusion</a:t>
          </a:r>
        </a:p>
      </dsp:txBody>
      <dsp:txXfrm>
        <a:off x="2649399" y="1740535"/>
        <a:ext cx="2569852" cy="1740535"/>
      </dsp:txXfrm>
    </dsp:sp>
    <dsp:sp modelId="{5D5F91DC-0B14-C04E-B7C8-593124BB98A1}">
      <dsp:nvSpPr>
        <dsp:cNvPr id="0" name=""/>
        <dsp:cNvSpPr/>
      </dsp:nvSpPr>
      <dsp:spPr>
        <a:xfrm>
          <a:off x="3209828"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7CAC84A-72AF-6948-A987-2795EA572A00}">
      <dsp:nvSpPr>
        <dsp:cNvPr id="0" name=""/>
        <dsp:cNvSpPr/>
      </dsp:nvSpPr>
      <dsp:spPr>
        <a:xfrm>
          <a:off x="5297992" y="0"/>
          <a:ext cx="2569852" cy="43513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Equality</a:t>
          </a:r>
        </a:p>
      </dsp:txBody>
      <dsp:txXfrm>
        <a:off x="5297992" y="1740535"/>
        <a:ext cx="2569852" cy="1740535"/>
      </dsp:txXfrm>
    </dsp:sp>
    <dsp:sp modelId="{1D53EB38-913F-6F44-AEE1-7FE00EEA676B}">
      <dsp:nvSpPr>
        <dsp:cNvPr id="0" name=""/>
        <dsp:cNvSpPr/>
      </dsp:nvSpPr>
      <dsp:spPr>
        <a:xfrm>
          <a:off x="5856776"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563735-68CB-8847-A9E6-458B380D26F7}">
      <dsp:nvSpPr>
        <dsp:cNvPr id="0" name=""/>
        <dsp:cNvSpPr/>
      </dsp:nvSpPr>
      <dsp:spPr>
        <a:xfrm>
          <a:off x="7943295" y="0"/>
          <a:ext cx="2569852" cy="43513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dirty="0"/>
            <a:t>Equity</a:t>
          </a:r>
        </a:p>
      </dsp:txBody>
      <dsp:txXfrm>
        <a:off x="7943295" y="1740535"/>
        <a:ext cx="2569852" cy="1740535"/>
      </dsp:txXfrm>
    </dsp:sp>
    <dsp:sp modelId="{E02E2A47-4F97-EF45-9B62-01124EA53A67}">
      <dsp:nvSpPr>
        <dsp:cNvPr id="0" name=""/>
        <dsp:cNvSpPr/>
      </dsp:nvSpPr>
      <dsp:spPr>
        <a:xfrm>
          <a:off x="8503724"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350924-427C-F446-9526-CEA1114C4862}">
      <dsp:nvSpPr>
        <dsp:cNvPr id="0" name=""/>
        <dsp:cNvSpPr/>
      </dsp:nvSpPr>
      <dsp:spPr>
        <a:xfrm>
          <a:off x="420623" y="3481070"/>
          <a:ext cx="9674352" cy="652700"/>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F1D40-066F-4A1A-B599-E7D1BC2B7A99}"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475D5-8810-4082-B397-62A3989C3218}" type="slidenum">
              <a:rPr lang="en-US" smtClean="0"/>
              <a:t>‹#›</a:t>
            </a:fld>
            <a:endParaRPr lang="en-US"/>
          </a:p>
        </p:txBody>
      </p:sp>
    </p:spTree>
    <p:extLst>
      <p:ext uri="{BB962C8B-B14F-4D97-AF65-F5344CB8AC3E}">
        <p14:creationId xmlns:p14="http://schemas.microsoft.com/office/powerpoint/2010/main" val="354424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Reading</a:t>
            </a:r>
            <a:r>
              <a:rPr lang="en-US" baseline="0"/>
              <a:t> the instruction manual for how we’re supposed to organize ourselves, gave language to our efforts</a:t>
            </a:r>
            <a:endParaRPr lang="en-US"/>
          </a:p>
        </p:txBody>
      </p:sp>
      <p:sp>
        <p:nvSpPr>
          <p:cNvPr id="4" name="Slide Number Placeholder 3"/>
          <p:cNvSpPr>
            <a:spLocks noGrp="1"/>
          </p:cNvSpPr>
          <p:nvPr>
            <p:ph type="sldNum" sz="quarter" idx="10"/>
          </p:nvPr>
        </p:nvSpPr>
        <p:spPr/>
        <p:txBody>
          <a:bodyPr/>
          <a:lstStyle/>
          <a:p>
            <a:fld id="{32F4DDC4-EC21-4CE3-A7A1-B413ABA81204}" type="slidenum">
              <a:rPr lang="en-US" smtClean="0"/>
              <a:t>4</a:t>
            </a:fld>
            <a:endParaRPr lang="en-US"/>
          </a:p>
        </p:txBody>
      </p:sp>
    </p:spTree>
    <p:extLst>
      <p:ext uri="{BB962C8B-B14F-4D97-AF65-F5344CB8AC3E}">
        <p14:creationId xmlns:p14="http://schemas.microsoft.com/office/powerpoint/2010/main" val="464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Late on the afternoon of July 4, 1776, the Continental Congress appointed Benjamin Franklin, Thomas Jefferson, and John Adams to "to bring in a device for a seal for the United States of America."</a:t>
            </a:r>
          </a:p>
          <a:p>
            <a:r>
              <a:rPr lang="en-US" sz="1200" b="0" i="0" kern="1200" dirty="0">
                <a:solidFill>
                  <a:schemeClr val="tx1"/>
                </a:solidFill>
                <a:effectLst/>
                <a:latin typeface="+mn-lt"/>
                <a:ea typeface="+mn-ea"/>
                <a:cs typeface="+mn-cs"/>
              </a:rPr>
              <a:t>Like other nations, America needed an official symbol of sovereignty to seal and authenticate her international treaties and transactions. The new nation needed a symbolic signature others would recognize and honor.</a:t>
            </a:r>
          </a:p>
          <a:p>
            <a:r>
              <a:rPr lang="en-US" dirty="0"/>
              <a:t>Many people today know what a challenge it can be to come up with a good logo and slogan for their team, business, or organization. Imagine having to design a symbol that would represent an entire nation to the whole world – and to future generations.</a:t>
            </a:r>
          </a:p>
          <a:p>
            <a:r>
              <a:rPr lang="en-US" dirty="0"/>
              <a:t>This is what America's founders had to do back in 1776. Using only a few images and words, they had to illustrate the principles that inspired them to revolutionize their world and create a new nation.</a:t>
            </a:r>
          </a:p>
          <a:p>
            <a:r>
              <a:rPr lang="en-US" sz="1200" b="0" i="0" kern="1200" dirty="0">
                <a:solidFill>
                  <a:schemeClr val="tx1"/>
                </a:solidFill>
                <a:effectLst/>
                <a:latin typeface="+mn-lt"/>
                <a:ea typeface="+mn-ea"/>
                <a:cs typeface="+mn-cs"/>
              </a:rPr>
              <a:t>During the next six years of the Revolution, three different committees submitted ideas for this graphic image of America, but none were acceptable. In June 1782, Congress turned the task over to Charles Thomson who created the final design.</a:t>
            </a:r>
          </a:p>
          <a:p>
            <a:r>
              <a:rPr lang="en-US" sz="1200" b="0" i="0" kern="1200" dirty="0">
                <a:solidFill>
                  <a:schemeClr val="tx1"/>
                </a:solidFill>
                <a:effectLst/>
                <a:latin typeface="+mn-lt"/>
                <a:ea typeface="+mn-ea"/>
                <a:cs typeface="+mn-cs"/>
              </a:rPr>
              <a:t>In September 1782, the first Great Seal die was cut and used to begin sealing the peace with England. (That die was the obverse, eagle side. A die for the reverse, pyramid side has never been created.)</a:t>
            </a:r>
          </a:p>
          <a:p>
            <a:r>
              <a:rPr lang="en-US" sz="1200" b="0" i="0" kern="1200" dirty="0">
                <a:solidFill>
                  <a:schemeClr val="tx1"/>
                </a:solidFill>
                <a:effectLst/>
                <a:latin typeface="+mn-lt"/>
                <a:ea typeface="+mn-ea"/>
                <a:cs typeface="+mn-cs"/>
              </a:rPr>
              <a:t>For 233 years now, the Great Seal of the United States has ratified international agreements of peace, cooperation, and trade. Representing the people of America, it seals their promise to other nations.</a:t>
            </a:r>
          </a:p>
          <a:p>
            <a:r>
              <a:rPr lang="en-US" sz="1200" b="0" i="0" kern="1200" dirty="0">
                <a:solidFill>
                  <a:schemeClr val="tx1"/>
                </a:solidFill>
                <a:effectLst/>
                <a:latin typeface="+mn-lt"/>
                <a:ea typeface="+mn-ea"/>
                <a:cs typeface="+mn-cs"/>
              </a:rPr>
              <a:t>The designs suggested by the three committees are wonderful windows into the revolutionary minds of the founders. They reflect America's struggle for Independence and help us better understand the thinking that went into the Great Seal of the United States.</a:t>
            </a:r>
          </a:p>
          <a:p>
            <a:br>
              <a:rPr lang="en-US" dirty="0"/>
            </a:br>
            <a:r>
              <a:rPr lang="en-US" dirty="0"/>
              <a:t>http://www.greatseal.com/committees/</a:t>
            </a:r>
          </a:p>
          <a:p>
            <a:endParaRPr lang="en-US" dirty="0"/>
          </a:p>
        </p:txBody>
      </p:sp>
      <p:sp>
        <p:nvSpPr>
          <p:cNvPr id="4" name="Slide Number Placeholder 3"/>
          <p:cNvSpPr>
            <a:spLocks noGrp="1"/>
          </p:cNvSpPr>
          <p:nvPr>
            <p:ph type="sldNum" sz="quarter" idx="10"/>
          </p:nvPr>
        </p:nvSpPr>
        <p:spPr/>
        <p:txBody>
          <a:bodyPr/>
          <a:lstStyle/>
          <a:p>
            <a:fld id="{D93475D5-8810-4082-B397-62A3989C3218}" type="slidenum">
              <a:rPr lang="en-US" smtClean="0"/>
              <a:t>7</a:t>
            </a:fld>
            <a:endParaRPr lang="en-US"/>
          </a:p>
        </p:txBody>
      </p:sp>
    </p:spTree>
    <p:extLst>
      <p:ext uri="{BB962C8B-B14F-4D97-AF65-F5344CB8AC3E}">
        <p14:creationId xmlns:p14="http://schemas.microsoft.com/office/powerpoint/2010/main" val="72261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rgbClr val="333333"/>
              </a:buClr>
              <a:buSzPct val="25000"/>
              <a:buFont typeface="Arial"/>
              <a:buNone/>
            </a:pPr>
            <a:r>
              <a:rPr lang="en">
                <a:solidFill>
                  <a:srgbClr val="333333"/>
                </a:solidFill>
              </a:rPr>
              <a:t>Few challenges facing Canada are as gnarly, complex, and multi-faceted as energy.  </a:t>
            </a:r>
          </a:p>
          <a:p>
            <a:pPr lvl="0" rtl="0">
              <a:spcBef>
                <a:spcPts val="0"/>
              </a:spcBef>
              <a:buClr>
                <a:srgbClr val="333333"/>
              </a:buClr>
              <a:buSzPct val="25000"/>
              <a:buFont typeface="Arial"/>
              <a:buNone/>
            </a:pPr>
            <a:endParaRPr>
              <a:solidFill>
                <a:srgbClr val="333333"/>
              </a:solidFill>
            </a:endParaRPr>
          </a:p>
          <a:p>
            <a:pPr lvl="0" rtl="0">
              <a:spcBef>
                <a:spcPts val="0"/>
              </a:spcBef>
              <a:buNone/>
            </a:pPr>
            <a:r>
              <a:rPr lang="en">
                <a:solidFill>
                  <a:srgbClr val="333333"/>
                </a:solidFill>
              </a:rPr>
              <a:t>The Energy Futures Lab emerged in response to the highly polarized environment that dominated public discourse and hung over all policy deliberations on this topic - and still do.  If you only read the headlines or listened to the sound-bites, you would think that we had to choose between jobs and environmental protection, etc.  In reality, though, many – dare I say most – people and organizations do not identify with the extreme ends of those polarized debates. The idea behind the EFL was to help connect and shine the light on the people and efforts already taking place in Alberta in this “radical middle” and to help create new possibilities to get us unstuck.</a:t>
            </a:r>
          </a:p>
          <a:p>
            <a:pPr lvl="0" rtl="0">
              <a:spcBef>
                <a:spcPts val="0"/>
              </a:spcBef>
              <a:buClr>
                <a:srgbClr val="333333"/>
              </a:buClr>
              <a:buSzPct val="25000"/>
              <a:buFont typeface="Arial"/>
              <a:buNone/>
            </a:pPr>
            <a:endParaRPr>
              <a:solidFill>
                <a:srgbClr val="333333"/>
              </a:solidFill>
            </a:endParaRPr>
          </a:p>
        </p:txBody>
      </p:sp>
    </p:spTree>
    <p:extLst>
      <p:ext uri="{BB962C8B-B14F-4D97-AF65-F5344CB8AC3E}">
        <p14:creationId xmlns:p14="http://schemas.microsoft.com/office/powerpoint/2010/main" val="130457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rgbClr val="333333"/>
              </a:buClr>
              <a:buSzPct val="25000"/>
              <a:buFont typeface="Calibri"/>
              <a:buNone/>
            </a:pPr>
            <a:r>
              <a:rPr lang="en" sz="1200">
                <a:solidFill>
                  <a:srgbClr val="333333"/>
                </a:solidFill>
                <a:latin typeface="Calibri"/>
                <a:ea typeface="Calibri"/>
                <a:cs typeface="Calibri"/>
                <a:sym typeface="Calibri"/>
              </a:rPr>
              <a:t>And the way the EFL was designed was, itself an innovation.</a:t>
            </a:r>
          </a:p>
          <a:p>
            <a:pPr lvl="0" rtl="0">
              <a:spcBef>
                <a:spcPts val="0"/>
              </a:spcBef>
              <a:buClr>
                <a:srgbClr val="333333"/>
              </a:buClr>
              <a:buSzPct val="25000"/>
              <a:buFont typeface="Arial"/>
              <a:buNone/>
            </a:pPr>
            <a:endParaRPr sz="1200">
              <a:solidFill>
                <a:srgbClr val="333333"/>
              </a:solidFill>
              <a:latin typeface="Calibri"/>
              <a:ea typeface="Calibri"/>
              <a:cs typeface="Calibri"/>
              <a:sym typeface="Calibri"/>
            </a:endParaRPr>
          </a:p>
          <a:p>
            <a:pPr lvl="0" rtl="0">
              <a:spcBef>
                <a:spcPts val="0"/>
              </a:spcBef>
              <a:buClr>
                <a:srgbClr val="333333"/>
              </a:buClr>
              <a:buSzPct val="25000"/>
              <a:buFont typeface="Calibri"/>
              <a:buNone/>
            </a:pPr>
            <a:r>
              <a:rPr lang="en" sz="1200">
                <a:solidFill>
                  <a:srgbClr val="333333"/>
                </a:solidFill>
                <a:latin typeface="Calibri"/>
                <a:ea typeface="Calibri"/>
                <a:cs typeface="Calibri"/>
                <a:sym typeface="Calibri"/>
              </a:rPr>
              <a:t>Typically social innovation labs focus on what’s in the orange box – the generation of new ideas and breakthroughs. The partners of the EFL recognized that that would not be enough in this case. The barriers to collaboration and innovation were about far more than technology or even policy matters (though these are of course highly relevant). They are also about culture and identity.</a:t>
            </a:r>
          </a:p>
          <a:p>
            <a:pPr lvl="0" rtl="0">
              <a:spcBef>
                <a:spcPts val="0"/>
              </a:spcBef>
              <a:buNone/>
            </a:pPr>
            <a:endParaRPr/>
          </a:p>
        </p:txBody>
      </p:sp>
    </p:spTree>
    <p:extLst>
      <p:ext uri="{BB962C8B-B14F-4D97-AF65-F5344CB8AC3E}">
        <p14:creationId xmlns:p14="http://schemas.microsoft.com/office/powerpoint/2010/main" val="382021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279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475D5-8810-4082-B397-62A3989C3218}" type="slidenum">
              <a:rPr lang="en-US" smtClean="0"/>
              <a:t>24</a:t>
            </a:fld>
            <a:endParaRPr lang="en-US"/>
          </a:p>
        </p:txBody>
      </p:sp>
    </p:spTree>
    <p:extLst>
      <p:ext uri="{BB962C8B-B14F-4D97-AF65-F5344CB8AC3E}">
        <p14:creationId xmlns:p14="http://schemas.microsoft.com/office/powerpoint/2010/main" val="427554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544D012-E030-4356-BC5A-32C9F9E4C68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F835-9178-438D-B03A-BF3B2299C1A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0281" y="805181"/>
            <a:ext cx="7774168" cy="2393255"/>
          </a:xfrm>
          <a:prstGeom prst="rect">
            <a:avLst/>
          </a:prstGeom>
        </p:spPr>
      </p:pic>
    </p:spTree>
    <p:extLst>
      <p:ext uri="{BB962C8B-B14F-4D97-AF65-F5344CB8AC3E}">
        <p14:creationId xmlns:p14="http://schemas.microsoft.com/office/powerpoint/2010/main" val="3359331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lumMod val="65000"/>
                    <a:lumOff val="3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4D012-E030-4356-BC5A-32C9F9E4C68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30839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lumMod val="65000"/>
                    <a:lumOff val="3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4D012-E030-4356-BC5A-32C9F9E4C68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112049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9E0E54-D631-4CBC-91AD-46109811AF85}" type="datetime1">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98A59-27F8-4CB4-A795-0B815F8390B2}" type="slidenum">
              <a:rPr lang="en-US" smtClean="0"/>
              <a:t>‹#›</a:t>
            </a:fld>
            <a:endParaRPr lang="en-US"/>
          </a:p>
        </p:txBody>
      </p:sp>
    </p:spTree>
    <p:extLst>
      <p:ext uri="{BB962C8B-B14F-4D97-AF65-F5344CB8AC3E}">
        <p14:creationId xmlns:p14="http://schemas.microsoft.com/office/powerpoint/2010/main" val="4266851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val="295724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lumMod val="65000"/>
                    <a:lumOff val="35000"/>
                  </a:schemeClr>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4D012-E030-4356-BC5A-32C9F9E4C68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58296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4D012-E030-4356-BC5A-32C9F9E4C68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56517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lumMod val="65000"/>
                    <a:lumOff val="3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lumMod val="65000"/>
                    <a:lumOff val="3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44D012-E030-4356-BC5A-32C9F9E4C68E}"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31025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lumMod val="65000"/>
                    <a:lumOff val="3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lumMod val="65000"/>
                    <a:lumOff val="35000"/>
                  </a:schemeClr>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44D012-E030-4356-BC5A-32C9F9E4C68E}"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161649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44D012-E030-4356-BC5A-32C9F9E4C68E}"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230089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4D012-E030-4356-BC5A-32C9F9E4C68E}"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409450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lumMod val="65000"/>
                    <a:lumOff val="35000"/>
                  </a:schemeClr>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4D012-E030-4356-BC5A-32C9F9E4C68E}"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79848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4D012-E030-4356-BC5A-32C9F9E4C68E}"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4F835-9178-438D-B03A-BF3B2299C1A6}" type="slidenum">
              <a:rPr lang="en-US" smtClean="0"/>
              <a:t>‹#›</a:t>
            </a:fld>
            <a:endParaRPr lang="en-US"/>
          </a:p>
        </p:txBody>
      </p:sp>
    </p:spTree>
    <p:extLst>
      <p:ext uri="{BB962C8B-B14F-4D97-AF65-F5344CB8AC3E}">
        <p14:creationId xmlns:p14="http://schemas.microsoft.com/office/powerpoint/2010/main" val="15785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r>
              <a:rPr lang="en-US" dirty="0"/>
              <a:t>Ten?</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D012-E030-4356-BC5A-32C9F9E4C68E}"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4F835-9178-438D-B03A-BF3B2299C1A6}" type="slidenum">
              <a:rPr lang="en-US" smtClean="0"/>
              <a:t>‹#›</a:t>
            </a:fld>
            <a:endParaRPr lang="en-US"/>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96001" y="3208859"/>
            <a:ext cx="6096000" cy="3649141"/>
          </a:xfrm>
          <a:prstGeom prst="rect">
            <a:avLst/>
          </a:prstGeom>
        </p:spPr>
      </p:pic>
    </p:spTree>
    <p:extLst>
      <p:ext uri="{BB962C8B-B14F-4D97-AF65-F5344CB8AC3E}">
        <p14:creationId xmlns:p14="http://schemas.microsoft.com/office/powerpoint/2010/main" val="24293588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44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t.ly/2AFXWr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000" dirty="0">
                <a:latin typeface="Trade Gothic LT Std Cn" panose="00000506000000000000" pitchFamily="50" charset="0"/>
              </a:rPr>
              <a:t>for the good of all</a:t>
            </a:r>
          </a:p>
          <a:p>
            <a:br>
              <a:rPr lang="en-US" sz="3600" dirty="0">
                <a:latin typeface="Trade Gothic LT Std Cn" panose="00000506000000000000" pitchFamily="50" charset="0"/>
              </a:rPr>
            </a:br>
            <a:r>
              <a:rPr lang="en-US" sz="2800" dirty="0">
                <a:solidFill>
                  <a:schemeClr val="bg1">
                    <a:lumMod val="65000"/>
                    <a:lumOff val="35000"/>
                  </a:schemeClr>
                </a:solidFill>
                <a:latin typeface="Trade Gothic LT Std Cn" panose="00000506000000000000" pitchFamily="50" charset="0"/>
              </a:rPr>
              <a:t>November 29, 2017</a:t>
            </a:r>
          </a:p>
        </p:txBody>
      </p:sp>
    </p:spTree>
    <p:extLst>
      <p:ext uri="{BB962C8B-B14F-4D97-AF65-F5344CB8AC3E}">
        <p14:creationId xmlns:p14="http://schemas.microsoft.com/office/powerpoint/2010/main" val="162016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FCDD-C0D4-4747-9435-5C5A1732BE8D}"/>
              </a:ext>
            </a:extLst>
          </p:cNvPr>
          <p:cNvSpPr>
            <a:spLocks noGrp="1"/>
          </p:cNvSpPr>
          <p:nvPr>
            <p:ph type="title"/>
          </p:nvPr>
        </p:nvSpPr>
        <p:spPr>
          <a:xfrm>
            <a:off x="879476" y="37704"/>
            <a:ext cx="10515600" cy="1325563"/>
          </a:xfrm>
        </p:spPr>
        <p:txBody>
          <a:bodyPr/>
          <a:lstStyle/>
          <a:p>
            <a:r>
              <a:rPr lang="en-US" sz="4800" dirty="0">
                <a:latin typeface="Trade Gothic LT Std Cn" panose="00000506000000000000" pitchFamily="50" charset="0"/>
              </a:rPr>
              <a:t>A New Frame:  For the Good of All</a:t>
            </a:r>
          </a:p>
        </p:txBody>
      </p:sp>
      <p:sp>
        <p:nvSpPr>
          <p:cNvPr id="4" name="Text Placeholder 3">
            <a:extLst>
              <a:ext uri="{FF2B5EF4-FFF2-40B4-BE49-F238E27FC236}">
                <a16:creationId xmlns:a16="http://schemas.microsoft.com/office/drawing/2014/main" id="{489B99AF-F4E8-4E38-BA1C-B8C71D04DEFA}"/>
              </a:ext>
            </a:extLst>
          </p:cNvPr>
          <p:cNvSpPr>
            <a:spLocks noGrp="1"/>
          </p:cNvSpPr>
          <p:nvPr>
            <p:ph type="body" idx="1"/>
          </p:nvPr>
        </p:nvSpPr>
        <p:spPr>
          <a:xfrm>
            <a:off x="839788" y="1026915"/>
            <a:ext cx="5157787" cy="823912"/>
          </a:xfrm>
        </p:spPr>
        <p:txBody>
          <a:bodyPr anchor="t">
            <a:normAutofit/>
          </a:bodyPr>
          <a:lstStyle/>
          <a:p>
            <a:pPr algn="ctr"/>
            <a:r>
              <a:rPr lang="en-US" sz="4000" dirty="0">
                <a:latin typeface="Trade Gothic LT Std Cn" panose="00000506000000000000" pitchFamily="50" charset="0"/>
              </a:rPr>
              <a:t>From</a:t>
            </a:r>
          </a:p>
        </p:txBody>
      </p:sp>
      <p:sp>
        <p:nvSpPr>
          <p:cNvPr id="5" name="Content Placeholder 4">
            <a:extLst>
              <a:ext uri="{FF2B5EF4-FFF2-40B4-BE49-F238E27FC236}">
                <a16:creationId xmlns:a16="http://schemas.microsoft.com/office/drawing/2014/main" id="{598FA956-C50C-47DC-93F6-644BD1BF3C02}"/>
              </a:ext>
            </a:extLst>
          </p:cNvPr>
          <p:cNvSpPr>
            <a:spLocks noGrp="1"/>
          </p:cNvSpPr>
          <p:nvPr>
            <p:ph sz="half" idx="2"/>
          </p:nvPr>
        </p:nvSpPr>
        <p:spPr>
          <a:xfrm>
            <a:off x="330545" y="1724315"/>
            <a:ext cx="5690050" cy="3684588"/>
          </a:xfrm>
        </p:spPr>
        <p:txBody>
          <a:bodyPr>
            <a:noAutofit/>
          </a:bodyPr>
          <a:lstStyle/>
          <a:p>
            <a:r>
              <a:rPr lang="en-US" dirty="0">
                <a:latin typeface="Trade Gothic LT Std Cn" panose="00000506000000000000" pitchFamily="50" charset="0"/>
              </a:rPr>
              <a:t>Individualism: You deserve your station in life</a:t>
            </a:r>
          </a:p>
          <a:p>
            <a:endParaRPr lang="en-US" dirty="0">
              <a:latin typeface="Trade Gothic LT Std Cn" panose="00000506000000000000" pitchFamily="50" charset="0"/>
            </a:endParaRPr>
          </a:p>
          <a:p>
            <a:pPr marL="0" indent="0">
              <a:buNone/>
            </a:pPr>
            <a:endParaRPr lang="en-US" sz="1200" dirty="0">
              <a:latin typeface="Trade Gothic LT Std Cn" panose="00000506000000000000" pitchFamily="50" charset="0"/>
            </a:endParaRPr>
          </a:p>
          <a:p>
            <a:r>
              <a:rPr lang="en-US" dirty="0">
                <a:latin typeface="Trade Gothic LT Std Cn" panose="00000506000000000000" pitchFamily="50" charset="0"/>
              </a:rPr>
              <a:t>Tribalism: Our differences define us, and we must rectify the unfair ways my group is treated</a:t>
            </a:r>
          </a:p>
          <a:p>
            <a:endParaRPr lang="en-US" dirty="0">
              <a:latin typeface="Trade Gothic LT Std Cn" panose="00000506000000000000" pitchFamily="50" charset="0"/>
            </a:endParaRPr>
          </a:p>
          <a:p>
            <a:r>
              <a:rPr lang="en-US" dirty="0">
                <a:latin typeface="Trade Gothic LT Std Cn" panose="00000506000000000000" pitchFamily="50" charset="0"/>
              </a:rPr>
              <a:t>Fatalism: </a:t>
            </a:r>
            <a:r>
              <a:rPr lang="en-US">
                <a:latin typeface="Trade Gothic LT Std Cn" panose="00000506000000000000" pitchFamily="50" charset="0"/>
              </a:rPr>
              <a:t>The game </a:t>
            </a:r>
            <a:r>
              <a:rPr lang="en-US" dirty="0">
                <a:latin typeface="Trade Gothic LT Std Cn" panose="00000506000000000000" pitchFamily="50" charset="0"/>
              </a:rPr>
              <a:t>is rigged and there’s nothing we can do about it</a:t>
            </a:r>
          </a:p>
        </p:txBody>
      </p:sp>
      <p:sp>
        <p:nvSpPr>
          <p:cNvPr id="6" name="Text Placeholder 5">
            <a:extLst>
              <a:ext uri="{FF2B5EF4-FFF2-40B4-BE49-F238E27FC236}">
                <a16:creationId xmlns:a16="http://schemas.microsoft.com/office/drawing/2014/main" id="{4B9103A3-573E-42C5-AFDF-77898F5CFD09}"/>
              </a:ext>
            </a:extLst>
          </p:cNvPr>
          <p:cNvSpPr>
            <a:spLocks noGrp="1"/>
          </p:cNvSpPr>
          <p:nvPr>
            <p:ph type="body" sz="quarter" idx="3"/>
          </p:nvPr>
        </p:nvSpPr>
        <p:spPr>
          <a:xfrm>
            <a:off x="6370638" y="1033330"/>
            <a:ext cx="5183188" cy="823912"/>
          </a:xfrm>
        </p:spPr>
        <p:txBody>
          <a:bodyPr anchor="t">
            <a:normAutofit/>
          </a:bodyPr>
          <a:lstStyle/>
          <a:p>
            <a:pPr algn="ctr"/>
            <a:r>
              <a:rPr lang="en-US" sz="4000" dirty="0">
                <a:latin typeface="Trade Gothic LT Std Cn" panose="00000506000000000000" pitchFamily="50" charset="0"/>
              </a:rPr>
              <a:t>To</a:t>
            </a:r>
          </a:p>
        </p:txBody>
      </p:sp>
      <p:sp>
        <p:nvSpPr>
          <p:cNvPr id="7" name="Content Placeholder 6">
            <a:extLst>
              <a:ext uri="{FF2B5EF4-FFF2-40B4-BE49-F238E27FC236}">
                <a16:creationId xmlns:a16="http://schemas.microsoft.com/office/drawing/2014/main" id="{CD04D1B2-5360-49A6-A183-FE5600734118}"/>
              </a:ext>
            </a:extLst>
          </p:cNvPr>
          <p:cNvSpPr>
            <a:spLocks noGrp="1"/>
          </p:cNvSpPr>
          <p:nvPr>
            <p:ph sz="quarter" idx="4"/>
          </p:nvPr>
        </p:nvSpPr>
        <p:spPr>
          <a:xfrm>
            <a:off x="6137276" y="1702288"/>
            <a:ext cx="5836444" cy="3684588"/>
          </a:xfrm>
        </p:spPr>
        <p:txBody>
          <a:bodyPr>
            <a:noAutofit/>
          </a:bodyPr>
          <a:lstStyle/>
          <a:p>
            <a:r>
              <a:rPr lang="en-US" dirty="0">
                <a:latin typeface="Trade Gothic LT Std Cn" panose="00000506000000000000" pitchFamily="50" charset="0"/>
              </a:rPr>
              <a:t>Everyone deserves the opportunity to thrive, but opportunities are not yet equal</a:t>
            </a:r>
            <a:br>
              <a:rPr lang="en-US" dirty="0">
                <a:latin typeface="Trade Gothic LT Std Cn" panose="00000506000000000000" pitchFamily="50" charset="0"/>
              </a:rPr>
            </a:br>
            <a:endParaRPr lang="en-US" dirty="0">
              <a:latin typeface="Trade Gothic LT Std Cn" panose="00000506000000000000" pitchFamily="50" charset="0"/>
            </a:endParaRPr>
          </a:p>
          <a:p>
            <a:r>
              <a:rPr lang="en-US" dirty="0">
                <a:latin typeface="Trade Gothic LT Std Cn" panose="00000506000000000000" pitchFamily="50" charset="0"/>
              </a:rPr>
              <a:t>We are interdependent, and diversity is an asset for our shared success</a:t>
            </a:r>
          </a:p>
          <a:p>
            <a:pPr marL="0" indent="0">
              <a:buNone/>
            </a:pPr>
            <a:br>
              <a:rPr lang="en-US" dirty="0">
                <a:latin typeface="Trade Gothic LT Std Cn" panose="00000506000000000000" pitchFamily="50" charset="0"/>
              </a:rPr>
            </a:br>
            <a:endParaRPr lang="en-US" dirty="0">
              <a:latin typeface="Trade Gothic LT Std Cn" panose="00000506000000000000" pitchFamily="50" charset="0"/>
            </a:endParaRPr>
          </a:p>
          <a:p>
            <a:r>
              <a:rPr lang="en-US" dirty="0">
                <a:latin typeface="Trade Gothic LT Std Cn" panose="00000506000000000000" pitchFamily="50" charset="0"/>
              </a:rPr>
              <a:t>If we work together, we can change the game so we all succeed</a:t>
            </a:r>
          </a:p>
        </p:txBody>
      </p:sp>
    </p:spTree>
    <p:extLst>
      <p:ext uri="{BB962C8B-B14F-4D97-AF65-F5344CB8AC3E}">
        <p14:creationId xmlns:p14="http://schemas.microsoft.com/office/powerpoint/2010/main" val="27813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2B48-E19D-4CC9-8712-D281C8EC4477}"/>
              </a:ext>
            </a:extLst>
          </p:cNvPr>
          <p:cNvSpPr>
            <a:spLocks noGrp="1"/>
          </p:cNvSpPr>
          <p:nvPr>
            <p:ph type="title"/>
          </p:nvPr>
        </p:nvSpPr>
        <p:spPr/>
        <p:txBody>
          <a:bodyPr/>
          <a:lstStyle/>
          <a:p>
            <a:r>
              <a:rPr lang="en-US" sz="4800" dirty="0">
                <a:latin typeface="Trade Gothic LT Std Cn" panose="00000506000000000000" pitchFamily="50" charset="0"/>
              </a:rPr>
              <a:t>The Major Takeaway:</a:t>
            </a:r>
          </a:p>
        </p:txBody>
      </p:sp>
      <p:sp>
        <p:nvSpPr>
          <p:cNvPr id="3" name="Content Placeholder 2">
            <a:extLst>
              <a:ext uri="{FF2B5EF4-FFF2-40B4-BE49-F238E27FC236}">
                <a16:creationId xmlns:a16="http://schemas.microsoft.com/office/drawing/2014/main" id="{6A24BB98-084B-4A77-8DB4-D678DE8A35FD}"/>
              </a:ext>
            </a:extLst>
          </p:cNvPr>
          <p:cNvSpPr>
            <a:spLocks noGrp="1"/>
          </p:cNvSpPr>
          <p:nvPr>
            <p:ph idx="1"/>
          </p:nvPr>
        </p:nvSpPr>
        <p:spPr>
          <a:xfrm>
            <a:off x="838200" y="1690688"/>
            <a:ext cx="10515600" cy="4486275"/>
          </a:xfrm>
        </p:spPr>
        <p:txBody>
          <a:bodyPr>
            <a:noAutofit/>
          </a:bodyPr>
          <a:lstStyle/>
          <a:p>
            <a:pPr marL="0" indent="0">
              <a:buNone/>
            </a:pPr>
            <a:r>
              <a:rPr lang="en-US" sz="3600" dirty="0">
                <a:latin typeface="Trade Gothic LT Std Cn" panose="00000506000000000000" pitchFamily="50" charset="0"/>
              </a:rPr>
              <a:t>“Advocates for racial justice are likely to be more effective if they lead the public ‘to’ race, rather than leading ‘with’ race. Making this distinction need not mean that a call for racial justice be diluted or unduly deferred. It just means that the opening lines of a communication should be devoted to orienting Americans to the common good and to systems thinking.”</a:t>
            </a:r>
          </a:p>
          <a:p>
            <a:pPr marL="0" indent="0">
              <a:buNone/>
            </a:pPr>
            <a:endParaRPr lang="en-US" sz="3600" dirty="0">
              <a:latin typeface="Trade Gothic LT Std Cn" panose="00000506000000000000" pitchFamily="50" charset="0"/>
            </a:endParaRPr>
          </a:p>
          <a:p>
            <a:pPr marL="0" indent="0">
              <a:lnSpc>
                <a:spcPct val="100000"/>
              </a:lnSpc>
              <a:spcBef>
                <a:spcPts val="0"/>
              </a:spcBef>
              <a:buNone/>
            </a:pPr>
            <a:r>
              <a:rPr lang="en-US" sz="2000" b="1" i="1" dirty="0">
                <a:latin typeface="Trade Gothic LT Std Cn" panose="00000506000000000000" pitchFamily="50" charset="0"/>
              </a:rPr>
              <a:t>Framing Race in Education:  </a:t>
            </a:r>
          </a:p>
          <a:p>
            <a:pPr marL="0" indent="0">
              <a:lnSpc>
                <a:spcPct val="100000"/>
              </a:lnSpc>
              <a:spcBef>
                <a:spcPts val="0"/>
              </a:spcBef>
              <a:buNone/>
            </a:pPr>
            <a:r>
              <a:rPr lang="en-US" sz="2000" i="1" dirty="0">
                <a:latin typeface="Trade Gothic LT Std Cn" panose="00000506000000000000" pitchFamily="50" charset="0"/>
              </a:rPr>
              <a:t>The Evidence We Have on How to Be Effective Advocates for Racial Justice</a:t>
            </a:r>
          </a:p>
          <a:p>
            <a:pPr marL="0" indent="0">
              <a:buNone/>
            </a:pPr>
            <a:endParaRPr lang="en-US" sz="3200" dirty="0">
              <a:latin typeface="Trade Gothic LT Std Cn" panose="00000506000000000000" pitchFamily="50" charset="0"/>
            </a:endParaRPr>
          </a:p>
          <a:p>
            <a:pPr marL="0" indent="0">
              <a:buNone/>
            </a:pPr>
            <a:endParaRPr lang="en-US" sz="3200" dirty="0">
              <a:latin typeface="Trade Gothic LT Std Cn" panose="00000506000000000000" pitchFamily="50" charset="0"/>
            </a:endParaRPr>
          </a:p>
        </p:txBody>
      </p:sp>
      <p:pic>
        <p:nvPicPr>
          <p:cNvPr id="4" name="Picture 3">
            <a:extLst>
              <a:ext uri="{FF2B5EF4-FFF2-40B4-BE49-F238E27FC236}">
                <a16:creationId xmlns:a16="http://schemas.microsoft.com/office/drawing/2014/main" id="{5695567C-C802-421F-828A-47D174CA490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981565" y="4979803"/>
            <a:ext cx="1372235" cy="1374140"/>
          </a:xfrm>
          <a:prstGeom prst="rect">
            <a:avLst/>
          </a:prstGeom>
        </p:spPr>
      </p:pic>
    </p:spTree>
    <p:extLst>
      <p:ext uri="{BB962C8B-B14F-4D97-AF65-F5344CB8AC3E}">
        <p14:creationId xmlns:p14="http://schemas.microsoft.com/office/powerpoint/2010/main" val="309187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866" y="2873797"/>
            <a:ext cx="10515600" cy="1325563"/>
          </a:xfrm>
        </p:spPr>
        <p:txBody>
          <a:bodyPr>
            <a:normAutofit fontScale="90000"/>
          </a:bodyPr>
          <a:lstStyle/>
          <a:p>
            <a:r>
              <a:rPr lang="en-US" sz="4900" b="1" dirty="0"/>
              <a:t>How Did We Get Here?</a:t>
            </a:r>
            <a:br>
              <a:rPr lang="en-US" sz="4900" b="1" dirty="0"/>
            </a:br>
            <a:br>
              <a:rPr lang="en-US" sz="4900" b="1" dirty="0"/>
            </a:br>
            <a:r>
              <a:rPr lang="en-US" dirty="0"/>
              <a:t>Nita Mosby Tyler, Ph.D.</a:t>
            </a:r>
            <a:br>
              <a:rPr lang="en-US" dirty="0"/>
            </a:br>
            <a:r>
              <a:rPr lang="en-US" i="1" dirty="0"/>
              <a:t>Chief Catalyst </a:t>
            </a:r>
            <a:r>
              <a:rPr lang="mr-IN" i="1" dirty="0"/>
              <a:t>–</a:t>
            </a:r>
            <a:r>
              <a:rPr lang="en-US" i="1" dirty="0"/>
              <a:t> The Equity Project, LLC</a:t>
            </a:r>
            <a:br>
              <a:rPr lang="en-US" i="1" dirty="0"/>
            </a:br>
            <a:endParaRPr lang="en-US" i="1" dirty="0"/>
          </a:p>
        </p:txBody>
      </p:sp>
    </p:spTree>
    <p:extLst>
      <p:ext uri="{BB962C8B-B14F-4D97-AF65-F5344CB8AC3E}">
        <p14:creationId xmlns:p14="http://schemas.microsoft.com/office/powerpoint/2010/main" val="181987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6A71-4BBD-4759-8B21-14127C656191}"/>
              </a:ext>
            </a:extLst>
          </p:cNvPr>
          <p:cNvSpPr>
            <a:spLocks noGrp="1"/>
          </p:cNvSpPr>
          <p:nvPr>
            <p:ph type="title"/>
          </p:nvPr>
        </p:nvSpPr>
        <p:spPr/>
        <p:txBody>
          <a:bodyPr/>
          <a:lstStyle/>
          <a:p>
            <a:r>
              <a:rPr lang="en-US" dirty="0"/>
              <a:t>Becoming</a:t>
            </a:r>
            <a:r>
              <a:rPr lang="mr-IN" dirty="0"/>
              <a:t>…</a:t>
            </a:r>
            <a:r>
              <a:rPr lang="en-US" dirty="0"/>
              <a:t> Evolutionary Change-makers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0561" y="1825625"/>
            <a:ext cx="3470877" cy="4351338"/>
          </a:xfrm>
        </p:spPr>
      </p:pic>
    </p:spTree>
    <p:extLst>
      <p:ext uri="{BB962C8B-B14F-4D97-AF65-F5344CB8AC3E}">
        <p14:creationId xmlns:p14="http://schemas.microsoft.com/office/powerpoint/2010/main" val="19923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Honoring</a:t>
            </a:r>
            <a:r>
              <a:rPr lang="mr-IN" dirty="0"/>
              <a:t>…</a:t>
            </a:r>
            <a:r>
              <a:rPr lang="en-US" dirty="0"/>
              <a:t> The Power in the Pause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8185" y="2059801"/>
            <a:ext cx="3234795" cy="4351338"/>
          </a:xfrm>
        </p:spPr>
      </p:pic>
    </p:spTree>
    <p:extLst>
      <p:ext uri="{BB962C8B-B14F-4D97-AF65-F5344CB8AC3E}">
        <p14:creationId xmlns:p14="http://schemas.microsoft.com/office/powerpoint/2010/main" val="1377184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a:t>
            </a:r>
            <a:r>
              <a:rPr lang="mr-IN" dirty="0"/>
              <a:t>…</a:t>
            </a:r>
            <a:r>
              <a:rPr lang="en-US" dirty="0"/>
              <a:t> In Humble Expertise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346" y="1825625"/>
            <a:ext cx="3957278" cy="4351338"/>
          </a:xfrm>
        </p:spPr>
      </p:pic>
    </p:spTree>
    <p:extLst>
      <p:ext uri="{BB962C8B-B14F-4D97-AF65-F5344CB8AC3E}">
        <p14:creationId xmlns:p14="http://schemas.microsoft.com/office/powerpoint/2010/main" val="27224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Deconstructing Equity</a:t>
            </a:r>
          </a:p>
        </p:txBody>
      </p:sp>
      <p:graphicFrame>
        <p:nvGraphicFramePr>
          <p:cNvPr id="7" name="Content Placeholder 6"/>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94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DC30-F1C9-4329-A9DF-D4A196F2BC71}"/>
              </a:ext>
            </a:extLst>
          </p:cNvPr>
          <p:cNvSpPr>
            <a:spLocks noGrp="1"/>
          </p:cNvSpPr>
          <p:nvPr>
            <p:ph type="title"/>
          </p:nvPr>
        </p:nvSpPr>
        <p:spPr/>
        <p:txBody>
          <a:bodyPr/>
          <a:lstStyle/>
          <a:p>
            <a:r>
              <a:rPr lang="en-US" dirty="0"/>
              <a:t>Talking and Reflecting as a Learning Team</a:t>
            </a:r>
          </a:p>
        </p:txBody>
      </p:sp>
      <p:sp>
        <p:nvSpPr>
          <p:cNvPr id="3" name="Content Placeholder 2">
            <a:extLst>
              <a:ext uri="{FF2B5EF4-FFF2-40B4-BE49-F238E27FC236}">
                <a16:creationId xmlns:a16="http://schemas.microsoft.com/office/drawing/2014/main" id="{0A786325-6F1A-42A8-8EA5-FFD8861B9CCE}"/>
              </a:ext>
            </a:extLst>
          </p:cNvPr>
          <p:cNvSpPr>
            <a:spLocks noGrp="1"/>
          </p:cNvSpPr>
          <p:nvPr>
            <p:ph idx="1"/>
          </p:nvPr>
        </p:nvSpPr>
        <p:spPr/>
        <p:txBody>
          <a:bodyPr/>
          <a:lstStyle/>
          <a:p>
            <a:r>
              <a:rPr lang="en-US" dirty="0"/>
              <a:t>What is your </a:t>
            </a:r>
            <a:r>
              <a:rPr lang="en-US" b="1" dirty="0"/>
              <a:t>“Miss Ann” story</a:t>
            </a:r>
            <a:r>
              <a:rPr lang="en-US" dirty="0"/>
              <a:t>? Who inspired you to become what you are today?</a:t>
            </a:r>
          </a:p>
          <a:p>
            <a:endParaRPr lang="en-US" dirty="0"/>
          </a:p>
          <a:p>
            <a:r>
              <a:rPr lang="en-US" dirty="0"/>
              <a:t>Discuss moments where you have experienced the </a:t>
            </a:r>
            <a:r>
              <a:rPr lang="en-US" b="1" dirty="0"/>
              <a:t>Power in the Pause </a:t>
            </a:r>
            <a:r>
              <a:rPr lang="en-US" dirty="0"/>
              <a:t>in your work.</a:t>
            </a:r>
          </a:p>
          <a:p>
            <a:endParaRPr lang="en-US" dirty="0"/>
          </a:p>
          <a:p>
            <a:r>
              <a:rPr lang="en-US" dirty="0"/>
              <a:t>Describe scenarios where you have had to use </a:t>
            </a:r>
            <a:r>
              <a:rPr lang="en-US" b="1" dirty="0"/>
              <a:t>humble expertise</a:t>
            </a:r>
            <a:r>
              <a:rPr lang="en-US" dirty="0"/>
              <a:t> in the process of </a:t>
            </a:r>
            <a:r>
              <a:rPr lang="en-US" b="1" dirty="0"/>
              <a:t>deconstructing equity</a:t>
            </a:r>
            <a:r>
              <a:rPr lang="en-US" dirty="0"/>
              <a:t>.</a:t>
            </a:r>
          </a:p>
          <a:p>
            <a:pPr lvl="1"/>
            <a:endParaRPr lang="en-US" dirty="0"/>
          </a:p>
        </p:txBody>
      </p:sp>
    </p:spTree>
    <p:extLst>
      <p:ext uri="{BB962C8B-B14F-4D97-AF65-F5344CB8AC3E}">
        <p14:creationId xmlns:p14="http://schemas.microsoft.com/office/powerpoint/2010/main" val="414675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866" y="2873797"/>
            <a:ext cx="10515600" cy="1325563"/>
          </a:xfrm>
        </p:spPr>
        <p:txBody>
          <a:bodyPr>
            <a:normAutofit fontScale="90000"/>
          </a:bodyPr>
          <a:lstStyle/>
          <a:p>
            <a:r>
              <a:rPr lang="en-US" sz="4900" b="1" dirty="0"/>
              <a:t>Where Do We Go From Here?</a:t>
            </a:r>
            <a:br>
              <a:rPr lang="en-US" sz="4900" b="1" dirty="0"/>
            </a:br>
            <a:br>
              <a:rPr lang="en-US" sz="4900" b="1" dirty="0"/>
            </a:br>
            <a:r>
              <a:rPr lang="en-US" dirty="0"/>
              <a:t>Mark Cabaj</a:t>
            </a:r>
            <a:br>
              <a:rPr lang="en-US" dirty="0"/>
            </a:br>
            <a:r>
              <a:rPr lang="en-US" i="1" dirty="0"/>
              <a:t>Here to There Consulting Inc.</a:t>
            </a:r>
            <a:br>
              <a:rPr lang="en-US" i="1" dirty="0"/>
            </a:br>
            <a:r>
              <a:rPr lang="en-US" i="1" dirty="0"/>
              <a:t>&amp;</a:t>
            </a:r>
            <a:br>
              <a:rPr lang="en-US" i="1" dirty="0"/>
            </a:br>
            <a:r>
              <a:rPr lang="en-US" i="1" dirty="0"/>
              <a:t>The Tamarack Institute</a:t>
            </a:r>
            <a:br>
              <a:rPr lang="en-US" i="1" dirty="0"/>
            </a:br>
            <a:endParaRPr lang="en-US" i="1" dirty="0"/>
          </a:p>
        </p:txBody>
      </p:sp>
    </p:spTree>
    <p:extLst>
      <p:ext uri="{BB962C8B-B14F-4D97-AF65-F5344CB8AC3E}">
        <p14:creationId xmlns:p14="http://schemas.microsoft.com/office/powerpoint/2010/main" val="149337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953369" y="807768"/>
            <a:ext cx="10079200" cy="5790000"/>
          </a:xfrm>
          <a:prstGeom prst="rect">
            <a:avLst/>
          </a:prstGeom>
          <a:noFill/>
          <a:ln>
            <a:noFill/>
          </a:ln>
        </p:spPr>
      </p:pic>
      <p:pic>
        <p:nvPicPr>
          <p:cNvPr id="136" name="Shape 136"/>
          <p:cNvPicPr preferRelativeResize="0"/>
          <p:nvPr/>
        </p:nvPicPr>
        <p:blipFill>
          <a:blip r:embed="rId4">
            <a:alphaModFix/>
          </a:blip>
          <a:stretch>
            <a:fillRect/>
          </a:stretch>
        </p:blipFill>
        <p:spPr>
          <a:xfrm>
            <a:off x="1818486" y="320800"/>
            <a:ext cx="2848535" cy="486968"/>
          </a:xfrm>
          <a:prstGeom prst="rect">
            <a:avLst/>
          </a:prstGeom>
          <a:noFill/>
          <a:ln>
            <a:noFill/>
          </a:ln>
        </p:spPr>
      </p:pic>
    </p:spTree>
    <p:extLst>
      <p:ext uri="{BB962C8B-B14F-4D97-AF65-F5344CB8AC3E}">
        <p14:creationId xmlns:p14="http://schemas.microsoft.com/office/powerpoint/2010/main" val="239011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3969-13AE-492A-96BA-858FF909BFE8}"/>
              </a:ext>
            </a:extLst>
          </p:cNvPr>
          <p:cNvSpPr>
            <a:spLocks noGrp="1"/>
          </p:cNvSpPr>
          <p:nvPr>
            <p:ph type="title"/>
          </p:nvPr>
        </p:nvSpPr>
        <p:spPr/>
        <p:txBody>
          <a:bodyPr/>
          <a:lstStyle/>
          <a:p>
            <a:r>
              <a:rPr lang="en-US" sz="4800" dirty="0">
                <a:latin typeface="Trade Gothic LT Std Cn" panose="00000506000000000000" pitchFamily="50" charset="0"/>
              </a:rPr>
              <a:t>Opening Reflections</a:t>
            </a:r>
          </a:p>
        </p:txBody>
      </p:sp>
      <p:sp>
        <p:nvSpPr>
          <p:cNvPr id="3" name="Content Placeholder 2">
            <a:extLst>
              <a:ext uri="{FF2B5EF4-FFF2-40B4-BE49-F238E27FC236}">
                <a16:creationId xmlns:a16="http://schemas.microsoft.com/office/drawing/2014/main" id="{CDEF95BC-AF62-4D0D-B43A-93C8ADF0E75A}"/>
              </a:ext>
            </a:extLst>
          </p:cNvPr>
          <p:cNvSpPr>
            <a:spLocks noGrp="1"/>
          </p:cNvSpPr>
          <p:nvPr>
            <p:ph idx="1"/>
          </p:nvPr>
        </p:nvSpPr>
        <p:spPr>
          <a:xfrm>
            <a:off x="6096000" y="1953419"/>
            <a:ext cx="4918656" cy="4351338"/>
          </a:xfrm>
        </p:spPr>
        <p:txBody>
          <a:bodyPr>
            <a:normAutofit/>
          </a:bodyPr>
          <a:lstStyle/>
          <a:p>
            <a:r>
              <a:rPr lang="en-US" sz="3200" dirty="0">
                <a:latin typeface="Trade Gothic LT Std Cn" panose="00000506000000000000" pitchFamily="50" charset="0"/>
              </a:rPr>
              <a:t>Summit Learning Journal:</a:t>
            </a:r>
          </a:p>
          <a:p>
            <a:pPr lvl="1"/>
            <a:r>
              <a:rPr lang="en-US" sz="2800" dirty="0">
                <a:latin typeface="Trade Gothic LT Std Cn" panose="00000506000000000000" pitchFamily="50" charset="0"/>
              </a:rPr>
              <a:t>Page 1, capture your hopes for the next 2 days</a:t>
            </a:r>
          </a:p>
          <a:p>
            <a:pPr lvl="1"/>
            <a:r>
              <a:rPr lang="en-US" sz="2800" dirty="0">
                <a:latin typeface="Trade Gothic LT Std Cn" panose="00000506000000000000" pitchFamily="50" charset="0"/>
              </a:rPr>
              <a:t>What are your expectations, and desires for the Summit experience?</a:t>
            </a:r>
          </a:p>
          <a:p>
            <a:pPr lvl="1"/>
            <a:endParaRPr lang="en-US" sz="2800" dirty="0">
              <a:latin typeface="Trade Gothic LT Std Cn" panose="00000506000000000000" pitchFamily="50" charset="0"/>
            </a:endParaRPr>
          </a:p>
          <a:p>
            <a:pPr marL="457200" lvl="1" indent="0">
              <a:buNone/>
            </a:pPr>
            <a:endParaRPr lang="en-US" sz="2800" dirty="0">
              <a:highlight>
                <a:srgbClr val="FFFF00"/>
              </a:highlight>
              <a:latin typeface="Trade Gothic LT Std Cn" panose="00000506000000000000" pitchFamily="50" charset="0"/>
            </a:endParaRPr>
          </a:p>
        </p:txBody>
      </p:sp>
      <p:sp>
        <p:nvSpPr>
          <p:cNvPr id="5" name="Rectangle 4"/>
          <p:cNvSpPr/>
          <p:nvPr/>
        </p:nvSpPr>
        <p:spPr>
          <a:xfrm>
            <a:off x="1138133" y="1690688"/>
            <a:ext cx="4790719" cy="4195762"/>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9603" y="3857625"/>
            <a:ext cx="314325" cy="271463"/>
          </a:xfrm>
          <a:prstGeom prst="ellipse">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93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l="1858" r="3801"/>
          <a:stretch/>
        </p:blipFill>
        <p:spPr>
          <a:xfrm>
            <a:off x="0" y="571692"/>
            <a:ext cx="12192000" cy="5280400"/>
          </a:xfrm>
          <a:prstGeom prst="rect">
            <a:avLst/>
          </a:prstGeom>
          <a:noFill/>
          <a:ln>
            <a:noFill/>
          </a:ln>
        </p:spPr>
      </p:pic>
      <p:pic>
        <p:nvPicPr>
          <p:cNvPr id="157" name="Shape 157"/>
          <p:cNvPicPr preferRelativeResize="0"/>
          <p:nvPr/>
        </p:nvPicPr>
        <p:blipFill>
          <a:blip r:embed="rId4">
            <a:alphaModFix/>
          </a:blip>
          <a:stretch>
            <a:fillRect/>
          </a:stretch>
        </p:blipFill>
        <p:spPr>
          <a:xfrm>
            <a:off x="9404668" y="6110800"/>
            <a:ext cx="2457137" cy="420067"/>
          </a:xfrm>
          <a:prstGeom prst="rect">
            <a:avLst/>
          </a:prstGeom>
          <a:noFill/>
          <a:ln>
            <a:noFill/>
          </a:ln>
        </p:spPr>
      </p:pic>
    </p:spTree>
    <p:extLst>
      <p:ext uri="{BB962C8B-B14F-4D97-AF65-F5344CB8AC3E}">
        <p14:creationId xmlns:p14="http://schemas.microsoft.com/office/powerpoint/2010/main" val="1867336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958218" y="3683006"/>
            <a:ext cx="4558821" cy="3634400"/>
          </a:xfrm>
          <a:prstGeom prst="rect">
            <a:avLst/>
          </a:prstGeom>
        </p:spPr>
        <p:txBody>
          <a:bodyPr wrap="square" lIns="121900" tIns="121900" rIns="121900" bIns="121900" anchor="t" anchorCtr="0">
            <a:noAutofit/>
          </a:bodyPr>
          <a:lstStyle/>
          <a:p>
            <a:pPr algn="ctr">
              <a:lnSpc>
                <a:spcPct val="100000"/>
              </a:lnSpc>
              <a:spcBef>
                <a:spcPts val="853"/>
              </a:spcBef>
              <a:spcAft>
                <a:spcPts val="0"/>
              </a:spcAft>
              <a:buNone/>
            </a:pPr>
            <a:r>
              <a:rPr lang="en" dirty="0">
                <a:solidFill>
                  <a:schemeClr val="bg1"/>
                </a:solidFill>
              </a:rPr>
              <a:t>Creating a space for Albertans to move from fragmented and polarized conversations to those about shared outcomes means ‘getting good’ at deeper conversations. </a:t>
            </a:r>
            <a:br>
              <a:rPr lang="en" dirty="0">
                <a:solidFill>
                  <a:schemeClr val="lt1"/>
                </a:solidFill>
              </a:rPr>
            </a:br>
            <a:endParaRPr lang="en" dirty="0">
              <a:solidFill>
                <a:schemeClr val="lt1"/>
              </a:solidFill>
            </a:endParaRPr>
          </a:p>
          <a:p>
            <a:pPr algn="ctr">
              <a:lnSpc>
                <a:spcPct val="100000"/>
              </a:lnSpc>
              <a:spcBef>
                <a:spcPts val="853"/>
              </a:spcBef>
              <a:spcAft>
                <a:spcPts val="0"/>
              </a:spcAft>
              <a:buNone/>
            </a:pPr>
            <a:r>
              <a:rPr lang="en" sz="1600" dirty="0">
                <a:solidFill>
                  <a:schemeClr val="lt1"/>
                </a:solidFill>
              </a:rPr>
              <a:t>.</a:t>
            </a:r>
          </a:p>
        </p:txBody>
      </p:sp>
      <p:sp>
        <p:nvSpPr>
          <p:cNvPr id="417" name="Shape 417"/>
          <p:cNvSpPr txBox="1">
            <a:spLocks noGrp="1"/>
          </p:cNvSpPr>
          <p:nvPr>
            <p:ph type="body" idx="1"/>
          </p:nvPr>
        </p:nvSpPr>
        <p:spPr>
          <a:xfrm>
            <a:off x="7587033" y="1286833"/>
            <a:ext cx="3999200" cy="758000"/>
          </a:xfrm>
          <a:prstGeom prst="rect">
            <a:avLst/>
          </a:prstGeom>
        </p:spPr>
        <p:txBody>
          <a:bodyPr wrap="square" lIns="121900" tIns="121900" rIns="121900" bIns="121900" anchor="t" anchorCtr="0">
            <a:noAutofit/>
          </a:bodyPr>
          <a:lstStyle/>
          <a:p>
            <a:pPr>
              <a:lnSpc>
                <a:spcPct val="100000"/>
              </a:lnSpc>
              <a:spcBef>
                <a:spcPts val="853"/>
              </a:spcBef>
              <a:spcAft>
                <a:spcPts val="0"/>
              </a:spcAft>
              <a:buNone/>
            </a:pPr>
            <a:br>
              <a:rPr lang="en" sz="2133" b="1" dirty="0">
                <a:solidFill>
                  <a:schemeClr val="lt1"/>
                </a:solidFill>
              </a:rPr>
            </a:br>
            <a:br>
              <a:rPr lang="en" sz="2133" b="1" dirty="0">
                <a:solidFill>
                  <a:schemeClr val="lt1"/>
                </a:solidFill>
              </a:rPr>
            </a:br>
            <a:endParaRPr lang="en" sz="2133" b="1" dirty="0">
              <a:solidFill>
                <a:schemeClr val="lt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302980" cy="6858000"/>
          </a:xfrm>
          <a:prstGeom prst="rect">
            <a:avLst/>
          </a:prstGeom>
        </p:spPr>
      </p:pic>
      <p:pic>
        <p:nvPicPr>
          <p:cNvPr id="7" name="Picture 6"/>
          <p:cNvPicPr>
            <a:picLocks noChangeAspect="1"/>
          </p:cNvPicPr>
          <p:nvPr/>
        </p:nvPicPr>
        <p:blipFill>
          <a:blip r:embed="rId4"/>
          <a:stretch>
            <a:fillRect/>
          </a:stretch>
        </p:blipFill>
        <p:spPr>
          <a:xfrm>
            <a:off x="6496032" y="528034"/>
            <a:ext cx="5483194" cy="2717442"/>
          </a:xfrm>
          <a:prstGeom prst="rect">
            <a:avLst/>
          </a:prstGeom>
        </p:spPr>
      </p:pic>
    </p:spTree>
    <p:extLst>
      <p:ext uri="{BB962C8B-B14F-4D97-AF65-F5344CB8AC3E}">
        <p14:creationId xmlns:p14="http://schemas.microsoft.com/office/powerpoint/2010/main" val="243582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5F7A-BEB3-4B03-9169-70DE2F94720A}"/>
              </a:ext>
            </a:extLst>
          </p:cNvPr>
          <p:cNvSpPr>
            <a:spLocks noGrp="1"/>
          </p:cNvSpPr>
          <p:nvPr>
            <p:ph type="title"/>
          </p:nvPr>
        </p:nvSpPr>
        <p:spPr/>
        <p:txBody>
          <a:bodyPr/>
          <a:lstStyle/>
          <a:p>
            <a:r>
              <a:rPr lang="en-US" dirty="0">
                <a:latin typeface="Trade Gothic LT Std Cn" panose="00000506000000000000" pitchFamily="50" charset="0"/>
              </a:rPr>
              <a:t>Community Learning Model = Way the Many Work as One for the Good of All</a:t>
            </a:r>
          </a:p>
        </p:txBody>
      </p:sp>
      <p:pic>
        <p:nvPicPr>
          <p:cNvPr id="6" name="Content Placeholder 5" descr="A close up of a logo&#10;&#10;Description generated with very high confidence">
            <a:extLst>
              <a:ext uri="{FF2B5EF4-FFF2-40B4-BE49-F238E27FC236}">
                <a16:creationId xmlns:a16="http://schemas.microsoft.com/office/drawing/2014/main" id="{CC56FA29-A886-40ED-B431-35AA8A6354B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17357" y="1825625"/>
            <a:ext cx="4351338" cy="4351338"/>
          </a:xfrm>
        </p:spPr>
      </p:pic>
      <p:sp>
        <p:nvSpPr>
          <p:cNvPr id="4" name="Content Placeholder 3">
            <a:extLst>
              <a:ext uri="{FF2B5EF4-FFF2-40B4-BE49-F238E27FC236}">
                <a16:creationId xmlns:a16="http://schemas.microsoft.com/office/drawing/2014/main" id="{4E1E7A0C-C42B-4289-A4F4-29BCB7891A70}"/>
              </a:ext>
            </a:extLst>
          </p:cNvPr>
          <p:cNvSpPr>
            <a:spLocks noGrp="1"/>
          </p:cNvSpPr>
          <p:nvPr>
            <p:ph sz="half" idx="2"/>
          </p:nvPr>
        </p:nvSpPr>
        <p:spPr>
          <a:xfrm>
            <a:off x="5604387" y="1825625"/>
            <a:ext cx="5943600" cy="4351338"/>
          </a:xfrm>
        </p:spPr>
        <p:txBody>
          <a:bodyPr>
            <a:noAutofit/>
          </a:bodyPr>
          <a:lstStyle/>
          <a:p>
            <a:r>
              <a:rPr lang="en-US" dirty="0">
                <a:latin typeface="Trade Gothic LT Std Cn" panose="00000506000000000000" pitchFamily="50" charset="0"/>
              </a:rPr>
              <a:t>Results:  Tangible definition of health and well being</a:t>
            </a:r>
          </a:p>
          <a:p>
            <a:r>
              <a:rPr lang="en-US" dirty="0">
                <a:latin typeface="Trade Gothic LT Std Cn" panose="00000506000000000000" pitchFamily="50" charset="0"/>
              </a:rPr>
              <a:t>Include:  Radical forms of inclusion to ensure all voices are at the table</a:t>
            </a:r>
          </a:p>
          <a:p>
            <a:r>
              <a:rPr lang="en-US" dirty="0">
                <a:latin typeface="Trade Gothic LT Std Cn" panose="00000506000000000000" pitchFamily="50" charset="0"/>
              </a:rPr>
              <a:t>Dialogue:  True listening, generative exchanges</a:t>
            </a:r>
          </a:p>
          <a:p>
            <a:r>
              <a:rPr lang="en-US" dirty="0">
                <a:latin typeface="Trade Gothic LT Std Cn" panose="00000506000000000000" pitchFamily="50" charset="0"/>
              </a:rPr>
              <a:t>Act: Trying things, experimental approaches</a:t>
            </a:r>
          </a:p>
          <a:p>
            <a:r>
              <a:rPr lang="en-US" dirty="0">
                <a:latin typeface="Trade Gothic LT Std Cn" panose="00000506000000000000" pitchFamily="50" charset="0"/>
              </a:rPr>
              <a:t>Learn: Using data to guide progress</a:t>
            </a:r>
          </a:p>
          <a:p>
            <a:r>
              <a:rPr lang="en-US" dirty="0">
                <a:latin typeface="Trade Gothic LT Std Cn" panose="00000506000000000000" pitchFamily="50" charset="0"/>
              </a:rPr>
              <a:t>Culture:  Change “the way we do things around here”</a:t>
            </a:r>
          </a:p>
        </p:txBody>
      </p:sp>
    </p:spTree>
    <p:extLst>
      <p:ext uri="{BB962C8B-B14F-4D97-AF65-F5344CB8AC3E}">
        <p14:creationId xmlns:p14="http://schemas.microsoft.com/office/powerpoint/2010/main" val="89835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65A9-1097-4FAE-B62C-744E02E612FA}"/>
              </a:ext>
            </a:extLst>
          </p:cNvPr>
          <p:cNvSpPr>
            <a:spLocks noGrp="1"/>
          </p:cNvSpPr>
          <p:nvPr>
            <p:ph type="title"/>
          </p:nvPr>
        </p:nvSpPr>
        <p:spPr>
          <a:xfrm>
            <a:off x="513567" y="291383"/>
            <a:ext cx="10840233" cy="1325563"/>
          </a:xfrm>
        </p:spPr>
        <p:txBody>
          <a:bodyPr/>
          <a:lstStyle/>
          <a:p>
            <a:r>
              <a:rPr lang="en-US" dirty="0">
                <a:latin typeface="Trade Gothic LT Std Cn" panose="00000506000000000000" pitchFamily="50" charset="0"/>
              </a:rPr>
              <a:t>The Many Working as One</a:t>
            </a:r>
          </a:p>
        </p:txBody>
      </p:sp>
      <p:sp>
        <p:nvSpPr>
          <p:cNvPr id="7" name="Freeform: Shape 6">
            <a:extLst>
              <a:ext uri="{FF2B5EF4-FFF2-40B4-BE49-F238E27FC236}">
                <a16:creationId xmlns:a16="http://schemas.microsoft.com/office/drawing/2014/main" id="{4B367DE3-A725-46C4-BE27-2E24079BFF9E}"/>
              </a:ext>
            </a:extLst>
          </p:cNvPr>
          <p:cNvSpPr/>
          <p:nvPr/>
        </p:nvSpPr>
        <p:spPr>
          <a:xfrm>
            <a:off x="3539613" y="1445342"/>
            <a:ext cx="4645741" cy="4722273"/>
          </a:xfrm>
          <a:custGeom>
            <a:avLst/>
            <a:gdLst>
              <a:gd name="connsiteX0" fmla="*/ 0 w 4351338"/>
              <a:gd name="connsiteY0" fmla="*/ 2175669 h 4351338"/>
              <a:gd name="connsiteX1" fmla="*/ 2175669 w 4351338"/>
              <a:gd name="connsiteY1" fmla="*/ 0 h 4351338"/>
              <a:gd name="connsiteX2" fmla="*/ 4351338 w 4351338"/>
              <a:gd name="connsiteY2" fmla="*/ 2175669 h 4351338"/>
              <a:gd name="connsiteX3" fmla="*/ 2175669 w 4351338"/>
              <a:gd name="connsiteY3" fmla="*/ 4351338 h 4351338"/>
              <a:gd name="connsiteX4" fmla="*/ 0 w 4351338"/>
              <a:gd name="connsiteY4" fmla="*/ 2175669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38" h="4351338">
                <a:moveTo>
                  <a:pt x="0" y="2175669"/>
                </a:moveTo>
                <a:cubicBezTo>
                  <a:pt x="0" y="974080"/>
                  <a:pt x="974080" y="0"/>
                  <a:pt x="2175669" y="0"/>
                </a:cubicBezTo>
                <a:cubicBezTo>
                  <a:pt x="3377258" y="0"/>
                  <a:pt x="4351338" y="974080"/>
                  <a:pt x="4351338" y="2175669"/>
                </a:cubicBezTo>
                <a:cubicBezTo>
                  <a:pt x="4351338" y="3377258"/>
                  <a:pt x="3377258" y="4351338"/>
                  <a:pt x="2175669" y="4351338"/>
                </a:cubicBezTo>
                <a:cubicBezTo>
                  <a:pt x="974080" y="4351338"/>
                  <a:pt x="0" y="3377258"/>
                  <a:pt x="0" y="217566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74031" tIns="324246" rIns="1674033" bIns="3587752" numCol="1" spcCol="1270" anchor="ctr" anchorCtr="0">
            <a:noAutofit/>
          </a:bodyPr>
          <a:lstStyle/>
          <a:p>
            <a:pPr marL="0" lvl="0" indent="0" algn="ctr" defTabSz="666750">
              <a:lnSpc>
                <a:spcPct val="90000"/>
              </a:lnSpc>
              <a:spcBef>
                <a:spcPct val="0"/>
              </a:spcBef>
              <a:spcAft>
                <a:spcPct val="35000"/>
              </a:spcAft>
              <a:buNone/>
            </a:pPr>
            <a:r>
              <a:rPr lang="en-US" b="1" kern="1200" dirty="0"/>
              <a:t>Learning Community</a:t>
            </a:r>
          </a:p>
        </p:txBody>
      </p:sp>
      <p:sp>
        <p:nvSpPr>
          <p:cNvPr id="8" name="Freeform: Shape 7">
            <a:extLst>
              <a:ext uri="{FF2B5EF4-FFF2-40B4-BE49-F238E27FC236}">
                <a16:creationId xmlns:a16="http://schemas.microsoft.com/office/drawing/2014/main" id="{171EA269-6D53-4165-913B-C226CC287EA4}"/>
              </a:ext>
            </a:extLst>
          </p:cNvPr>
          <p:cNvSpPr/>
          <p:nvPr/>
        </p:nvSpPr>
        <p:spPr>
          <a:xfrm>
            <a:off x="3992354" y="2389797"/>
            <a:ext cx="3716592" cy="3777818"/>
          </a:xfrm>
          <a:custGeom>
            <a:avLst/>
            <a:gdLst>
              <a:gd name="connsiteX0" fmla="*/ 0 w 3481070"/>
              <a:gd name="connsiteY0" fmla="*/ 1740535 h 3481070"/>
              <a:gd name="connsiteX1" fmla="*/ 1740535 w 3481070"/>
              <a:gd name="connsiteY1" fmla="*/ 0 h 3481070"/>
              <a:gd name="connsiteX2" fmla="*/ 3481070 w 3481070"/>
              <a:gd name="connsiteY2" fmla="*/ 1740535 h 3481070"/>
              <a:gd name="connsiteX3" fmla="*/ 1740535 w 3481070"/>
              <a:gd name="connsiteY3" fmla="*/ 3481070 h 3481070"/>
              <a:gd name="connsiteX4" fmla="*/ 0 w 3481070"/>
              <a:gd name="connsiteY4" fmla="*/ 1740535 h 34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070" h="3481070">
                <a:moveTo>
                  <a:pt x="0" y="1740535"/>
                </a:moveTo>
                <a:cubicBezTo>
                  <a:pt x="0" y="779264"/>
                  <a:pt x="779264" y="0"/>
                  <a:pt x="1740535" y="0"/>
                </a:cubicBezTo>
                <a:cubicBezTo>
                  <a:pt x="2701806" y="0"/>
                  <a:pt x="3481070" y="779264"/>
                  <a:pt x="3481070" y="1740535"/>
                </a:cubicBezTo>
                <a:cubicBezTo>
                  <a:pt x="3481070" y="2701806"/>
                  <a:pt x="2701806" y="3481070"/>
                  <a:pt x="1740535" y="3481070"/>
                </a:cubicBezTo>
                <a:cubicBezTo>
                  <a:pt x="779264" y="3481070"/>
                  <a:pt x="0" y="2701806"/>
                  <a:pt x="0" y="174053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143959"/>
              <a:satOff val="-20678"/>
              <a:lumOff val="588"/>
              <a:alphaOff val="0"/>
            </a:schemeClr>
          </a:fillRef>
          <a:effectRef idx="2">
            <a:schemeClr val="accent2">
              <a:hueOff val="3143959"/>
              <a:satOff val="-20678"/>
              <a:lumOff val="588"/>
              <a:alphaOff val="0"/>
            </a:schemeClr>
          </a:effectRef>
          <a:fontRef idx="minor">
            <a:schemeClr val="lt1"/>
          </a:fontRef>
        </p:style>
        <p:txBody>
          <a:bodyPr spcFirstLastPara="0" vert="horz" wrap="square" lIns="1238898" tIns="315544" rIns="1238898" bIns="2752294" numCol="1" spcCol="1270" anchor="ctr" anchorCtr="0">
            <a:noAutofit/>
          </a:bodyPr>
          <a:lstStyle/>
          <a:p>
            <a:pPr marL="0" lvl="0" indent="0" algn="ctr" defTabSz="666750">
              <a:lnSpc>
                <a:spcPct val="90000"/>
              </a:lnSpc>
              <a:spcBef>
                <a:spcPct val="0"/>
              </a:spcBef>
              <a:spcAft>
                <a:spcPct val="35000"/>
              </a:spcAft>
              <a:buNone/>
            </a:pPr>
            <a:r>
              <a:rPr lang="en-US" b="1" kern="1200" dirty="0"/>
              <a:t>Learning </a:t>
            </a:r>
            <a:r>
              <a:rPr lang="en-US" b="1" dirty="0"/>
              <a:t>Cluster</a:t>
            </a:r>
            <a:endParaRPr lang="en-US" b="1" kern="1200" dirty="0"/>
          </a:p>
        </p:txBody>
      </p:sp>
      <p:sp>
        <p:nvSpPr>
          <p:cNvPr id="9" name="Freeform: Shape 8">
            <a:extLst>
              <a:ext uri="{FF2B5EF4-FFF2-40B4-BE49-F238E27FC236}">
                <a16:creationId xmlns:a16="http://schemas.microsoft.com/office/drawing/2014/main" id="{DA7AD22C-BEF3-43C0-BA28-1A8E73A64344}"/>
              </a:ext>
            </a:extLst>
          </p:cNvPr>
          <p:cNvSpPr/>
          <p:nvPr/>
        </p:nvSpPr>
        <p:spPr>
          <a:xfrm>
            <a:off x="4445094" y="3334251"/>
            <a:ext cx="2787443" cy="2833363"/>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287918"/>
              <a:satOff val="-41355"/>
              <a:lumOff val="1177"/>
              <a:alphaOff val="0"/>
            </a:schemeClr>
          </a:fillRef>
          <a:effectRef idx="2">
            <a:schemeClr val="accent2">
              <a:hueOff val="6287918"/>
              <a:satOff val="-41355"/>
              <a:lumOff val="1177"/>
              <a:alphaOff val="0"/>
            </a:schemeClr>
          </a:effectRef>
          <a:fontRef idx="minor">
            <a:schemeClr val="lt1"/>
          </a:fontRef>
        </p:style>
        <p:txBody>
          <a:bodyPr spcFirstLastPara="0" vert="horz" wrap="square" lIns="803764" tIns="302490" rIns="803764" bIns="1934242" numCol="1" spcCol="1270" anchor="ctr" anchorCtr="0">
            <a:noAutofit/>
          </a:bodyPr>
          <a:lstStyle/>
          <a:p>
            <a:pPr marL="0" lvl="0" indent="0" algn="ctr" defTabSz="666750">
              <a:lnSpc>
                <a:spcPct val="90000"/>
              </a:lnSpc>
              <a:spcBef>
                <a:spcPct val="0"/>
              </a:spcBef>
              <a:spcAft>
                <a:spcPct val="35000"/>
              </a:spcAft>
              <a:buNone/>
            </a:pPr>
            <a:r>
              <a:rPr lang="en-US" b="1" kern="1200" dirty="0"/>
              <a:t>Learning Team</a:t>
            </a:r>
          </a:p>
        </p:txBody>
      </p:sp>
      <p:sp>
        <p:nvSpPr>
          <p:cNvPr id="10" name="Freeform: Shape 9">
            <a:extLst>
              <a:ext uri="{FF2B5EF4-FFF2-40B4-BE49-F238E27FC236}">
                <a16:creationId xmlns:a16="http://schemas.microsoft.com/office/drawing/2014/main" id="{3F2A0459-1B4A-400E-B55E-A936B57147E0}"/>
              </a:ext>
            </a:extLst>
          </p:cNvPr>
          <p:cNvSpPr/>
          <p:nvPr/>
        </p:nvSpPr>
        <p:spPr>
          <a:xfrm>
            <a:off x="4897835" y="4278705"/>
            <a:ext cx="1858297" cy="1888909"/>
          </a:xfrm>
          <a:custGeom>
            <a:avLst/>
            <a:gdLst>
              <a:gd name="connsiteX0" fmla="*/ 0 w 1740535"/>
              <a:gd name="connsiteY0" fmla="*/ 870268 h 1740535"/>
              <a:gd name="connsiteX1" fmla="*/ 870268 w 1740535"/>
              <a:gd name="connsiteY1" fmla="*/ 0 h 1740535"/>
              <a:gd name="connsiteX2" fmla="*/ 1740536 w 1740535"/>
              <a:gd name="connsiteY2" fmla="*/ 870268 h 1740535"/>
              <a:gd name="connsiteX3" fmla="*/ 870268 w 1740535"/>
              <a:gd name="connsiteY3" fmla="*/ 1740536 h 1740535"/>
              <a:gd name="connsiteX4" fmla="*/ 0 w 1740535"/>
              <a:gd name="connsiteY4" fmla="*/ 870268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535" h="1740535">
                <a:moveTo>
                  <a:pt x="0" y="870268"/>
                </a:moveTo>
                <a:cubicBezTo>
                  <a:pt x="0" y="389632"/>
                  <a:pt x="389632" y="0"/>
                  <a:pt x="870268" y="0"/>
                </a:cubicBezTo>
                <a:cubicBezTo>
                  <a:pt x="1350904" y="0"/>
                  <a:pt x="1740536" y="389632"/>
                  <a:pt x="1740536" y="870268"/>
                </a:cubicBezTo>
                <a:cubicBezTo>
                  <a:pt x="1740536" y="1350904"/>
                  <a:pt x="1350904" y="1740536"/>
                  <a:pt x="870268" y="1740536"/>
                </a:cubicBezTo>
                <a:cubicBezTo>
                  <a:pt x="389632" y="1740536"/>
                  <a:pt x="0" y="1350904"/>
                  <a:pt x="0" y="87026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9431876"/>
              <a:satOff val="-62033"/>
              <a:lumOff val="1765"/>
              <a:alphaOff val="0"/>
            </a:schemeClr>
          </a:fillRef>
          <a:effectRef idx="2">
            <a:schemeClr val="accent2">
              <a:hueOff val="9431876"/>
              <a:satOff val="-62033"/>
              <a:lumOff val="1765"/>
              <a:alphaOff val="0"/>
            </a:schemeClr>
          </a:effectRef>
          <a:fontRef idx="minor">
            <a:schemeClr val="lt1"/>
          </a:fontRef>
        </p:style>
        <p:txBody>
          <a:bodyPr spcFirstLastPara="0" vert="horz" wrap="square" lIns="361575" tIns="541814" rIns="361576" bIns="541814" numCol="1" spcCol="1270" anchor="ctr" anchorCtr="0">
            <a:noAutofit/>
          </a:bodyPr>
          <a:lstStyle/>
          <a:p>
            <a:pPr marL="0" lvl="0" indent="0" algn="ctr" defTabSz="666750">
              <a:lnSpc>
                <a:spcPct val="90000"/>
              </a:lnSpc>
              <a:spcBef>
                <a:spcPct val="0"/>
              </a:spcBef>
              <a:spcAft>
                <a:spcPct val="35000"/>
              </a:spcAft>
              <a:buNone/>
            </a:pPr>
            <a:r>
              <a:rPr lang="en-US" b="1" kern="1200" dirty="0"/>
              <a:t>Individual</a:t>
            </a:r>
          </a:p>
        </p:txBody>
      </p:sp>
    </p:spTree>
    <p:extLst>
      <p:ext uri="{BB962C8B-B14F-4D97-AF65-F5344CB8AC3E}">
        <p14:creationId xmlns:p14="http://schemas.microsoft.com/office/powerpoint/2010/main" val="39357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7007-4CD5-48A8-A8B9-5F95D8556DC6}"/>
              </a:ext>
            </a:extLst>
          </p:cNvPr>
          <p:cNvSpPr>
            <a:spLocks noGrp="1"/>
          </p:cNvSpPr>
          <p:nvPr>
            <p:ph type="title"/>
          </p:nvPr>
        </p:nvSpPr>
        <p:spPr>
          <a:xfrm>
            <a:off x="250723" y="174625"/>
            <a:ext cx="11103077" cy="1325563"/>
          </a:xfrm>
        </p:spPr>
        <p:txBody>
          <a:bodyPr/>
          <a:lstStyle/>
          <a:p>
            <a:r>
              <a:rPr lang="en-US" dirty="0">
                <a:latin typeface="Trade Gothic LT Std Cn" panose="00000506000000000000" pitchFamily="50" charset="0"/>
              </a:rPr>
              <a:t>Summit Learner Experience Opportunities</a:t>
            </a:r>
          </a:p>
        </p:txBody>
      </p:sp>
      <p:sp>
        <p:nvSpPr>
          <p:cNvPr id="3" name="Content Placeholder 2">
            <a:extLst>
              <a:ext uri="{FF2B5EF4-FFF2-40B4-BE49-F238E27FC236}">
                <a16:creationId xmlns:a16="http://schemas.microsoft.com/office/drawing/2014/main" id="{D0EE9C58-DD11-4B99-BCA0-3FFF13ED09BF}"/>
              </a:ext>
            </a:extLst>
          </p:cNvPr>
          <p:cNvSpPr>
            <a:spLocks noGrp="1"/>
          </p:cNvSpPr>
          <p:nvPr>
            <p:ph idx="1"/>
          </p:nvPr>
        </p:nvSpPr>
        <p:spPr>
          <a:xfrm>
            <a:off x="838200" y="1500188"/>
            <a:ext cx="10515600" cy="4676775"/>
          </a:xfrm>
        </p:spPr>
        <p:txBody>
          <a:bodyPr>
            <a:normAutofit fontScale="85000" lnSpcReduction="20000"/>
          </a:bodyPr>
          <a:lstStyle/>
          <a:p>
            <a:r>
              <a:rPr lang="en-US" sz="3600" b="1" dirty="0">
                <a:latin typeface="Trade Gothic LT Std Cn" panose="00000506000000000000" pitchFamily="50" charset="0"/>
              </a:rPr>
              <a:t>Summit Learner Journal </a:t>
            </a:r>
            <a:r>
              <a:rPr lang="en-US" sz="3600" dirty="0">
                <a:latin typeface="Trade Gothic LT Std Cn" panose="00000506000000000000" pitchFamily="50" charset="0"/>
              </a:rPr>
              <a:t>– map your time and experience</a:t>
            </a:r>
          </a:p>
          <a:p>
            <a:pPr marL="0" indent="0">
              <a:buNone/>
            </a:pPr>
            <a:endParaRPr lang="en-US" sz="1200" dirty="0">
              <a:latin typeface="Trade Gothic LT Std Cn" panose="00000506000000000000" pitchFamily="50" charset="0"/>
            </a:endParaRPr>
          </a:p>
          <a:p>
            <a:r>
              <a:rPr lang="en-US" sz="3600" b="1" dirty="0">
                <a:latin typeface="Trade Gothic LT Std Cn" panose="00000506000000000000" pitchFamily="50" charset="0"/>
              </a:rPr>
              <a:t>Social Media </a:t>
            </a:r>
            <a:r>
              <a:rPr lang="en-US" sz="3600" dirty="0">
                <a:latin typeface="Trade Gothic LT Std Cn" panose="00000506000000000000" pitchFamily="50" charset="0"/>
              </a:rPr>
              <a:t>– share your experience</a:t>
            </a:r>
          </a:p>
          <a:p>
            <a:pPr lvl="1"/>
            <a:r>
              <a:rPr lang="en-US" sz="3200" dirty="0">
                <a:latin typeface="Trade Gothic LT Std Cn" panose="00000506000000000000" pitchFamily="50" charset="0"/>
              </a:rPr>
              <a:t>  Twitter: #CanopySummit2017, follow/mention @</a:t>
            </a:r>
            <a:r>
              <a:rPr lang="en-US" sz="3200" dirty="0" err="1">
                <a:latin typeface="Trade Gothic LT Std Cn" panose="00000506000000000000" pitchFamily="50" charset="0"/>
              </a:rPr>
              <a:t>CivicCanopy</a:t>
            </a:r>
            <a:endParaRPr lang="en-US" sz="3200" dirty="0">
              <a:latin typeface="Trade Gothic LT Std Cn" panose="00000506000000000000" pitchFamily="50" charset="0"/>
            </a:endParaRPr>
          </a:p>
          <a:p>
            <a:pPr lvl="1"/>
            <a:r>
              <a:rPr lang="en-US" sz="3200" dirty="0">
                <a:latin typeface="Trade Gothic LT Std Cn" panose="00000506000000000000" pitchFamily="50" charset="0"/>
              </a:rPr>
              <a:t>  Facebook: find The Civic Canopy and Tamarack Institute</a:t>
            </a:r>
          </a:p>
          <a:p>
            <a:pPr marL="457200" lvl="1" indent="0">
              <a:buNone/>
            </a:pPr>
            <a:endParaRPr lang="en-US" sz="1200" dirty="0">
              <a:latin typeface="Trade Gothic LT Std Cn" panose="00000506000000000000" pitchFamily="50" charset="0"/>
            </a:endParaRPr>
          </a:p>
          <a:p>
            <a:r>
              <a:rPr lang="en-US" sz="3600" b="1" dirty="0">
                <a:latin typeface="Trade Gothic LT Std Cn" panose="00000506000000000000" pitchFamily="50" charset="0"/>
              </a:rPr>
              <a:t>Technology Showcase</a:t>
            </a:r>
          </a:p>
          <a:p>
            <a:pPr lvl="1"/>
            <a:r>
              <a:rPr lang="en-US" sz="3200" b="1" dirty="0">
                <a:latin typeface="Trade Gothic LT Std Cn" panose="00000506000000000000" pitchFamily="50" charset="0"/>
              </a:rPr>
              <a:t>  </a:t>
            </a:r>
            <a:r>
              <a:rPr lang="en-US" sz="3200" dirty="0">
                <a:latin typeface="Trade Gothic LT Std Cn" panose="00000506000000000000" pitchFamily="50" charset="0"/>
              </a:rPr>
              <a:t>Civic Network	          </a:t>
            </a:r>
          </a:p>
          <a:p>
            <a:pPr lvl="1"/>
            <a:r>
              <a:rPr lang="en-US" sz="3200" dirty="0">
                <a:latin typeface="Trade Gothic LT Std Cn" panose="00000506000000000000" pitchFamily="50" charset="0"/>
              </a:rPr>
              <a:t>  Results Scorecard</a:t>
            </a:r>
          </a:p>
          <a:p>
            <a:pPr lvl="1"/>
            <a:r>
              <a:rPr lang="en-US" sz="3200" b="1" dirty="0">
                <a:latin typeface="Trade Gothic LT Std Cn" panose="00000506000000000000" pitchFamily="50" charset="0"/>
              </a:rPr>
              <a:t>  </a:t>
            </a:r>
            <a:r>
              <a:rPr lang="en-US" sz="3200" dirty="0" err="1">
                <a:latin typeface="Trade Gothic LT Std Cn" panose="00000506000000000000" pitchFamily="50" charset="0"/>
              </a:rPr>
              <a:t>Kumu</a:t>
            </a:r>
            <a:endParaRPr lang="en-US" sz="3200" dirty="0">
              <a:latin typeface="Trade Gothic LT Std Cn" panose="00000506000000000000" pitchFamily="50" charset="0"/>
            </a:endParaRPr>
          </a:p>
          <a:p>
            <a:pPr lvl="1"/>
            <a:r>
              <a:rPr lang="en-US" sz="3200" b="1" dirty="0">
                <a:latin typeface="Trade Gothic LT Std Cn" panose="00000506000000000000" pitchFamily="50" charset="0"/>
              </a:rPr>
              <a:t>  </a:t>
            </a:r>
            <a:r>
              <a:rPr lang="en-US" sz="3200" dirty="0">
                <a:latin typeface="Trade Gothic LT Std Cn" panose="00000506000000000000" pitchFamily="50" charset="0"/>
              </a:rPr>
              <a:t>PARTNER Tool</a:t>
            </a:r>
            <a:endParaRPr lang="en-US" sz="3200" b="1" dirty="0">
              <a:latin typeface="Trade Gothic LT Std Cn" panose="00000506000000000000" pitchFamily="50" charset="0"/>
            </a:endParaRPr>
          </a:p>
          <a:p>
            <a:r>
              <a:rPr lang="en-US" sz="3600" b="1" dirty="0">
                <a:latin typeface="Trade Gothic LT Std Cn" panose="00000506000000000000" pitchFamily="50" charset="0"/>
              </a:rPr>
              <a:t>Join Civic Network 2017 Summit: </a:t>
            </a:r>
            <a:r>
              <a:rPr lang="en-US" sz="3600" dirty="0">
                <a:latin typeface="Trade Gothic LT Std Cn" panose="00000506000000000000" pitchFamily="50" charset="0"/>
                <a:hlinkClick r:id="rId3"/>
              </a:rPr>
              <a:t>http://bit.ly/2AFXWrO</a:t>
            </a:r>
            <a:r>
              <a:rPr lang="en-US" sz="3600" dirty="0">
                <a:latin typeface="Trade Gothic LT Std Cn" panose="00000506000000000000" pitchFamily="50" charset="0"/>
              </a:rPr>
              <a:t> </a:t>
            </a:r>
          </a:p>
          <a:p>
            <a:pPr marL="457200" lvl="1" indent="0">
              <a:buNone/>
            </a:pPr>
            <a:endParaRPr lang="en-US" sz="3200" b="1" dirty="0">
              <a:latin typeface="Trade Gothic LT Std Cn" panose="00000506000000000000" pitchFamily="50" charset="0"/>
            </a:endParaRPr>
          </a:p>
          <a:p>
            <a:pPr lvl="1"/>
            <a:endParaRPr lang="en-US" sz="3600" dirty="0">
              <a:latin typeface="Trade Gothic LT Std Cn" panose="00000506000000000000" pitchFamily="50" charset="0"/>
            </a:endParaRPr>
          </a:p>
          <a:p>
            <a:endParaRPr lang="en-US" sz="3600" dirty="0">
              <a:latin typeface="Trade Gothic LT Std Cn" panose="00000506000000000000" pitchFamily="50" charset="0"/>
            </a:endParaRPr>
          </a:p>
          <a:p>
            <a:pPr marL="0" indent="0">
              <a:buNone/>
            </a:pPr>
            <a:endParaRPr lang="en-US" dirty="0">
              <a:latin typeface="Trade Gothic LT Std Cn" panose="00000506000000000000" pitchFamily="50" charset="0"/>
            </a:endParaRPr>
          </a:p>
        </p:txBody>
      </p:sp>
    </p:spTree>
    <p:extLst>
      <p:ext uri="{BB962C8B-B14F-4D97-AF65-F5344CB8AC3E}">
        <p14:creationId xmlns:p14="http://schemas.microsoft.com/office/powerpoint/2010/main" val="944543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Trade Gothic LT Std Cn" panose="00000506000000000000" pitchFamily="50" charset="0"/>
              </a:rPr>
              <a:t>Wireless Internet Connection</a:t>
            </a:r>
          </a:p>
        </p:txBody>
      </p:sp>
      <p:sp>
        <p:nvSpPr>
          <p:cNvPr id="3" name="Content Placeholder 2"/>
          <p:cNvSpPr>
            <a:spLocks noGrp="1"/>
          </p:cNvSpPr>
          <p:nvPr>
            <p:ph idx="1"/>
          </p:nvPr>
        </p:nvSpPr>
        <p:spPr/>
        <p:txBody>
          <a:bodyPr>
            <a:normAutofit/>
          </a:bodyPr>
          <a:lstStyle/>
          <a:p>
            <a:endParaRPr lang="en-US" sz="4400" dirty="0">
              <a:latin typeface="Trade Gothic LT Std Cn" panose="00000506000000000000" pitchFamily="50" charset="0"/>
            </a:endParaRPr>
          </a:p>
          <a:p>
            <a:r>
              <a:rPr lang="en-US" sz="4400" dirty="0">
                <a:latin typeface="Trade Gothic LT Std Cn" panose="00000506000000000000" pitchFamily="50" charset="0"/>
              </a:rPr>
              <a:t>Network: PSAV-MEETING</a:t>
            </a:r>
          </a:p>
          <a:p>
            <a:endParaRPr lang="en-US" sz="4400" dirty="0">
              <a:latin typeface="Trade Gothic LT Std Cn" panose="00000506000000000000" pitchFamily="50" charset="0"/>
            </a:endParaRPr>
          </a:p>
          <a:p>
            <a:r>
              <a:rPr lang="en-US" sz="4400" dirty="0">
                <a:latin typeface="Trade Gothic LT Std Cn" panose="00000506000000000000" pitchFamily="50" charset="0"/>
              </a:rPr>
              <a:t>Access Code: TCCconnect2017</a:t>
            </a:r>
          </a:p>
        </p:txBody>
      </p:sp>
    </p:spTree>
    <p:extLst>
      <p:ext uri="{BB962C8B-B14F-4D97-AF65-F5344CB8AC3E}">
        <p14:creationId xmlns:p14="http://schemas.microsoft.com/office/powerpoint/2010/main" val="381318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DA8A8-5A17-485F-847F-0F072A5EA09C}"/>
              </a:ext>
            </a:extLst>
          </p:cNvPr>
          <p:cNvSpPr>
            <a:spLocks noGrp="1"/>
          </p:cNvSpPr>
          <p:nvPr>
            <p:ph type="title"/>
          </p:nvPr>
        </p:nvSpPr>
        <p:spPr>
          <a:xfrm>
            <a:off x="838200" y="247137"/>
            <a:ext cx="10515600" cy="1325563"/>
          </a:xfrm>
        </p:spPr>
        <p:txBody>
          <a:bodyPr/>
          <a:lstStyle/>
          <a:p>
            <a:r>
              <a:rPr lang="en-US" sz="4800" dirty="0">
                <a:latin typeface="Trade Gothic LT Std Cn" panose="00000506000000000000" pitchFamily="50" charset="0"/>
              </a:rPr>
              <a:t>Summit Schedule Overview</a:t>
            </a:r>
          </a:p>
        </p:txBody>
      </p:sp>
      <p:sp>
        <p:nvSpPr>
          <p:cNvPr id="5" name="Content Placeholder 4">
            <a:extLst>
              <a:ext uri="{FF2B5EF4-FFF2-40B4-BE49-F238E27FC236}">
                <a16:creationId xmlns:a16="http://schemas.microsoft.com/office/drawing/2014/main" id="{69D6F000-2C8C-41FC-A41A-7AEA59AD1176}"/>
              </a:ext>
            </a:extLst>
          </p:cNvPr>
          <p:cNvSpPr>
            <a:spLocks noGrp="1"/>
          </p:cNvSpPr>
          <p:nvPr>
            <p:ph idx="1"/>
          </p:nvPr>
        </p:nvSpPr>
        <p:spPr>
          <a:xfrm>
            <a:off x="838200" y="1425216"/>
            <a:ext cx="10834688" cy="4351338"/>
          </a:xfrm>
        </p:spPr>
        <p:txBody>
          <a:bodyPr>
            <a:noAutofit/>
          </a:bodyPr>
          <a:lstStyle/>
          <a:p>
            <a:r>
              <a:rPr lang="en-US" sz="3200" b="1" dirty="0">
                <a:latin typeface="Trade Gothic LT Std Cn" panose="00000506000000000000" pitchFamily="50" charset="0"/>
              </a:rPr>
              <a:t>Tool Sessions</a:t>
            </a:r>
          </a:p>
          <a:p>
            <a:pPr marL="0" indent="0">
              <a:buNone/>
            </a:pPr>
            <a:endParaRPr lang="en-US" sz="1050" b="1" dirty="0">
              <a:latin typeface="Trade Gothic LT Std Cn" panose="00000506000000000000" pitchFamily="50" charset="0"/>
            </a:endParaRPr>
          </a:p>
          <a:p>
            <a:r>
              <a:rPr lang="en-US" sz="3200" b="1" dirty="0">
                <a:latin typeface="Trade Gothic LT Std Cn" panose="00000506000000000000" pitchFamily="50" charset="0"/>
              </a:rPr>
              <a:t>Workshops</a:t>
            </a:r>
          </a:p>
          <a:p>
            <a:pPr marL="0" indent="0">
              <a:buNone/>
            </a:pPr>
            <a:endParaRPr lang="en-US" sz="1050" b="1" dirty="0">
              <a:latin typeface="Trade Gothic LT Std Cn" panose="00000506000000000000" pitchFamily="50" charset="0"/>
            </a:endParaRPr>
          </a:p>
          <a:p>
            <a:r>
              <a:rPr lang="en-US" sz="3200" b="1" dirty="0">
                <a:latin typeface="Trade Gothic LT Std Cn" panose="00000506000000000000" pitchFamily="50" charset="0"/>
              </a:rPr>
              <a:t>Lunch Table Topics</a:t>
            </a:r>
          </a:p>
          <a:p>
            <a:pPr lvl="1"/>
            <a:r>
              <a:rPr lang="en-US" sz="2000" b="1" dirty="0">
                <a:latin typeface="Trade Gothic LT Std Cn" panose="00000506000000000000" pitchFamily="50" charset="0"/>
              </a:rPr>
              <a:t>Community Engagement</a:t>
            </a:r>
          </a:p>
          <a:p>
            <a:pPr lvl="1"/>
            <a:r>
              <a:rPr lang="en-US" sz="2000" b="1" dirty="0">
                <a:latin typeface="Trade Gothic LT Std Cn" panose="00000506000000000000" pitchFamily="50" charset="0"/>
              </a:rPr>
              <a:t>Building Effective Action Teams</a:t>
            </a:r>
          </a:p>
          <a:p>
            <a:pPr lvl="1"/>
            <a:r>
              <a:rPr lang="en-US" sz="2000" b="1" dirty="0">
                <a:latin typeface="Trade Gothic LT Std Cn" panose="00000506000000000000" pitchFamily="50" charset="0"/>
              </a:rPr>
              <a:t>Shared Measurement &amp; Data Collection</a:t>
            </a:r>
          </a:p>
          <a:p>
            <a:pPr marL="457200" lvl="1" indent="0">
              <a:buNone/>
            </a:pPr>
            <a:endParaRPr lang="en-US" sz="1050" dirty="0">
              <a:latin typeface="Trade Gothic LT Std Cn" panose="00000506000000000000" pitchFamily="50" charset="0"/>
            </a:endParaRPr>
          </a:p>
          <a:p>
            <a:r>
              <a:rPr lang="en-US" sz="3200" b="1" dirty="0">
                <a:latin typeface="Trade Gothic LT Std Cn" panose="00000506000000000000" pitchFamily="50" charset="0"/>
              </a:rPr>
              <a:t>Reception</a:t>
            </a:r>
          </a:p>
        </p:txBody>
      </p:sp>
      <p:sp>
        <p:nvSpPr>
          <p:cNvPr id="3" name="TextBox 2"/>
          <p:cNvSpPr txBox="1"/>
          <p:nvPr/>
        </p:nvSpPr>
        <p:spPr>
          <a:xfrm>
            <a:off x="5073444" y="3600885"/>
            <a:ext cx="5501150" cy="1292662"/>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solidFill>
                  <a:schemeClr val="bg1">
                    <a:lumMod val="65000"/>
                    <a:lumOff val="35000"/>
                  </a:schemeClr>
                </a:solidFill>
                <a:latin typeface="Trade Gothic LT Std Cn" panose="00000506000000000000" pitchFamily="50" charset="0"/>
              </a:rPr>
              <a:t>Decision Making Through Consensus Building</a:t>
            </a:r>
          </a:p>
          <a:p>
            <a:pPr marL="800100" lvl="1" indent="-342900">
              <a:buFont typeface="Arial" panose="020B0604020202020204" pitchFamily="34" charset="0"/>
              <a:buChar char="•"/>
            </a:pPr>
            <a:r>
              <a:rPr lang="en-US" sz="2000" b="1" dirty="0">
                <a:solidFill>
                  <a:schemeClr val="bg1">
                    <a:lumMod val="65000"/>
                    <a:lumOff val="35000"/>
                  </a:schemeClr>
                </a:solidFill>
                <a:latin typeface="Trade Gothic LT Std Cn" panose="00000506000000000000" pitchFamily="50" charset="0"/>
              </a:rPr>
              <a:t>Communications &amp; Framing</a:t>
            </a:r>
          </a:p>
          <a:p>
            <a:pPr marL="800100" lvl="1" indent="-342900">
              <a:buFont typeface="Arial" panose="020B0604020202020204" pitchFamily="34" charset="0"/>
              <a:buChar char="•"/>
            </a:pPr>
            <a:r>
              <a:rPr lang="en-US" sz="2000" b="1" dirty="0">
                <a:solidFill>
                  <a:schemeClr val="bg1">
                    <a:lumMod val="65000"/>
                    <a:lumOff val="35000"/>
                  </a:schemeClr>
                </a:solidFill>
                <a:latin typeface="Trade Gothic LT Std Cn" panose="00000506000000000000" pitchFamily="50" charset="0"/>
              </a:rPr>
              <a:t>Group Facilitation Tools &amp; Techniques </a:t>
            </a:r>
            <a:endParaRPr lang="en-US" sz="2000" dirty="0">
              <a:solidFill>
                <a:schemeClr val="bg1">
                  <a:lumMod val="65000"/>
                  <a:lumOff val="35000"/>
                </a:schemeClr>
              </a:solidFill>
              <a:latin typeface="Trade Gothic LT Std Cn" panose="00000506000000000000" pitchFamily="50" charset="0"/>
            </a:endParaRPr>
          </a:p>
          <a:p>
            <a:pPr marL="285750" indent="-285750">
              <a:buFont typeface="Arial" panose="020B0604020202020204" pitchFamily="34" charset="0"/>
              <a:buChar char="•"/>
            </a:pPr>
            <a:endParaRPr lang="en-US" dirty="0">
              <a:solidFill>
                <a:schemeClr val="bg1">
                  <a:lumMod val="65000"/>
                  <a:lumOff val="35000"/>
                </a:schemeClr>
              </a:solidFill>
            </a:endParaRPr>
          </a:p>
        </p:txBody>
      </p:sp>
    </p:spTree>
    <p:extLst>
      <p:ext uri="{BB962C8B-B14F-4D97-AF65-F5344CB8AC3E}">
        <p14:creationId xmlns:p14="http://schemas.microsoft.com/office/powerpoint/2010/main" val="1711349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Image result for cdph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337" y="1920578"/>
            <a:ext cx="4245738" cy="8351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Image result for mile high united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286" y="4201669"/>
            <a:ext cx="2287568" cy="22875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29584" y="385751"/>
            <a:ext cx="7944178" cy="707886"/>
          </a:xfrm>
          <a:prstGeom prst="rect">
            <a:avLst/>
          </a:prstGeom>
          <a:noFill/>
        </p:spPr>
        <p:txBody>
          <a:bodyPr wrap="square" rtlCol="0">
            <a:spAutoFit/>
          </a:bodyPr>
          <a:lstStyle/>
          <a:p>
            <a:pPr algn="ctr"/>
            <a:r>
              <a:rPr lang="en-US" sz="4000" dirty="0">
                <a:solidFill>
                  <a:schemeClr val="accent2"/>
                </a:solidFill>
                <a:latin typeface="Trade Gothic LT Std Cn" panose="00000506000000000000" pitchFamily="50" charset="0"/>
              </a:rPr>
              <a:t>Summit Sponsor Recognition </a:t>
            </a:r>
            <a:r>
              <a:rPr lang="en-US" sz="3600" dirty="0">
                <a:solidFill>
                  <a:schemeClr val="tx1">
                    <a:lumMod val="65000"/>
                    <a:lumOff val="35000"/>
                  </a:schemeClr>
                </a:solidFill>
                <a:latin typeface="Trade Gothic LT Std Cn" panose="00000506000000000000" pitchFamily="50" charset="0"/>
              </a:rPr>
              <a:t>SPONSORS</a:t>
            </a:r>
          </a:p>
        </p:txBody>
      </p:sp>
      <p:pic>
        <p:nvPicPr>
          <p:cNvPr id="9" name="Picture 8">
            <a:extLst>
              <a:ext uri="{FF2B5EF4-FFF2-40B4-BE49-F238E27FC236}">
                <a16:creationId xmlns:a16="http://schemas.microsoft.com/office/drawing/2014/main" id="{57B1A980-9410-46AA-B25B-B6136EF6A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6337" y="4812434"/>
            <a:ext cx="4835058" cy="982348"/>
          </a:xfrm>
          <a:prstGeom prst="rect">
            <a:avLst/>
          </a:prstGeom>
        </p:spPr>
      </p:pic>
      <p:pic>
        <p:nvPicPr>
          <p:cNvPr id="10" name="Picture 9">
            <a:extLst>
              <a:ext uri="{FF2B5EF4-FFF2-40B4-BE49-F238E27FC236}">
                <a16:creationId xmlns:a16="http://schemas.microsoft.com/office/drawing/2014/main" id="{712A55B9-4BD2-4B18-969A-751E469638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748" y="1468260"/>
            <a:ext cx="2475106" cy="1579741"/>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8F1199FD-8431-4C15-8E0B-E3DB63CF51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8294" y="3366506"/>
            <a:ext cx="3695412" cy="835163"/>
          </a:xfrm>
          <a:prstGeom prst="rect">
            <a:avLst/>
          </a:prstGeom>
        </p:spPr>
      </p:pic>
    </p:spTree>
    <p:extLst>
      <p:ext uri="{BB962C8B-B14F-4D97-AF65-F5344CB8AC3E}">
        <p14:creationId xmlns:p14="http://schemas.microsoft.com/office/powerpoint/2010/main" val="55395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3FE-56D0-4977-9206-0AF3DCDBFC9F}"/>
              </a:ext>
            </a:extLst>
          </p:cNvPr>
          <p:cNvSpPr>
            <a:spLocks noGrp="1"/>
          </p:cNvSpPr>
          <p:nvPr>
            <p:ph type="title"/>
          </p:nvPr>
        </p:nvSpPr>
        <p:spPr/>
        <p:txBody>
          <a:bodyPr>
            <a:normAutofit/>
          </a:bodyPr>
          <a:lstStyle/>
          <a:p>
            <a:r>
              <a:rPr lang="en-US" sz="4800" dirty="0">
                <a:latin typeface="Trade Gothic LT Std Cn" panose="00000506000000000000" pitchFamily="50" charset="0"/>
              </a:rPr>
              <a:t>Learning Table Introductions</a:t>
            </a:r>
          </a:p>
        </p:txBody>
      </p:sp>
      <p:sp>
        <p:nvSpPr>
          <p:cNvPr id="3" name="Content Placeholder 2">
            <a:extLst>
              <a:ext uri="{FF2B5EF4-FFF2-40B4-BE49-F238E27FC236}">
                <a16:creationId xmlns:a16="http://schemas.microsoft.com/office/drawing/2014/main" id="{EBAF5153-D039-47FE-A627-C47A69DD4ABC}"/>
              </a:ext>
            </a:extLst>
          </p:cNvPr>
          <p:cNvSpPr>
            <a:spLocks noGrp="1"/>
          </p:cNvSpPr>
          <p:nvPr>
            <p:ph idx="1"/>
          </p:nvPr>
        </p:nvSpPr>
        <p:spPr/>
        <p:txBody>
          <a:bodyPr/>
          <a:lstStyle/>
          <a:p>
            <a:pPr marL="0" indent="0">
              <a:buNone/>
            </a:pPr>
            <a:r>
              <a:rPr lang="en-US" sz="3200" dirty="0">
                <a:latin typeface="Trade Gothic LT Std Cn" panose="00000506000000000000" pitchFamily="50" charset="0"/>
              </a:rPr>
              <a:t>Share...</a:t>
            </a:r>
          </a:p>
          <a:p>
            <a:pPr marL="0" indent="0">
              <a:buNone/>
            </a:pPr>
            <a:endParaRPr lang="en-US" sz="3200" dirty="0">
              <a:latin typeface="Trade Gothic LT Std Cn" panose="00000506000000000000" pitchFamily="50" charset="0"/>
            </a:endParaRPr>
          </a:p>
          <a:p>
            <a:r>
              <a:rPr lang="en-US" sz="3200" dirty="0">
                <a:latin typeface="Trade Gothic LT Std Cn" panose="00000506000000000000" pitchFamily="50" charset="0"/>
              </a:rPr>
              <a:t>Who you are</a:t>
            </a:r>
          </a:p>
          <a:p>
            <a:endParaRPr lang="en-US" sz="3200" dirty="0">
              <a:latin typeface="Trade Gothic LT Std Cn" panose="00000506000000000000" pitchFamily="50" charset="0"/>
            </a:endParaRPr>
          </a:p>
          <a:p>
            <a:r>
              <a:rPr lang="en-US" sz="3200" dirty="0">
                <a:latin typeface="Trade Gothic LT Std Cn" panose="00000506000000000000" pitchFamily="50" charset="0"/>
              </a:rPr>
              <a:t>An organization or community you’re connected with</a:t>
            </a:r>
          </a:p>
          <a:p>
            <a:endParaRPr lang="en-US" sz="3200" dirty="0">
              <a:latin typeface="Trade Gothic LT Std Cn" panose="00000506000000000000" pitchFamily="50" charset="0"/>
            </a:endParaRPr>
          </a:p>
          <a:p>
            <a:r>
              <a:rPr lang="en-US" sz="3200" dirty="0">
                <a:latin typeface="Trade Gothic LT Std Cn" panose="00000506000000000000" pitchFamily="50" charset="0"/>
              </a:rPr>
              <a:t>Something you’re hoping to learn and/or contribute</a:t>
            </a:r>
          </a:p>
        </p:txBody>
      </p:sp>
    </p:spTree>
    <p:extLst>
      <p:ext uri="{BB962C8B-B14F-4D97-AF65-F5344CB8AC3E}">
        <p14:creationId xmlns:p14="http://schemas.microsoft.com/office/powerpoint/2010/main" val="224107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sireview.org/images/blog/Five_Conditions_Collective_Impact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624" y="400224"/>
            <a:ext cx="9828914" cy="5912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34347" y="6312932"/>
            <a:ext cx="2698303" cy="369332"/>
          </a:xfrm>
          <a:prstGeom prst="rect">
            <a:avLst/>
          </a:prstGeom>
          <a:noFill/>
        </p:spPr>
        <p:txBody>
          <a:bodyPr wrap="none" rtlCol="0">
            <a:spAutoFit/>
          </a:bodyPr>
          <a:lstStyle/>
          <a:p>
            <a:r>
              <a:rPr lang="en-US" err="1"/>
              <a:t>Kania</a:t>
            </a:r>
            <a:r>
              <a:rPr lang="en-US"/>
              <a:t> and Kramer, 2011</a:t>
            </a:r>
          </a:p>
        </p:txBody>
      </p:sp>
    </p:spTree>
    <p:extLst>
      <p:ext uri="{BB962C8B-B14F-4D97-AF65-F5344CB8AC3E}">
        <p14:creationId xmlns:p14="http://schemas.microsoft.com/office/powerpoint/2010/main" val="115374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65A9-1097-4FAE-B62C-744E02E612FA}"/>
              </a:ext>
            </a:extLst>
          </p:cNvPr>
          <p:cNvSpPr>
            <a:spLocks noGrp="1"/>
          </p:cNvSpPr>
          <p:nvPr>
            <p:ph type="title"/>
          </p:nvPr>
        </p:nvSpPr>
        <p:spPr>
          <a:xfrm>
            <a:off x="513567" y="291383"/>
            <a:ext cx="10840233" cy="1325563"/>
          </a:xfrm>
        </p:spPr>
        <p:txBody>
          <a:bodyPr/>
          <a:lstStyle/>
          <a:p>
            <a:r>
              <a:rPr lang="en-US" dirty="0">
                <a:latin typeface="Trade Gothic LT Std Cn" panose="00000506000000000000" pitchFamily="50" charset="0"/>
              </a:rPr>
              <a:t>Parts and Wholes All the Way Down</a:t>
            </a:r>
          </a:p>
        </p:txBody>
      </p:sp>
      <p:sp>
        <p:nvSpPr>
          <p:cNvPr id="7" name="Freeform: Shape 6">
            <a:extLst>
              <a:ext uri="{FF2B5EF4-FFF2-40B4-BE49-F238E27FC236}">
                <a16:creationId xmlns:a16="http://schemas.microsoft.com/office/drawing/2014/main" id="{4B367DE3-A725-46C4-BE27-2E24079BFF9E}"/>
              </a:ext>
            </a:extLst>
          </p:cNvPr>
          <p:cNvSpPr/>
          <p:nvPr/>
        </p:nvSpPr>
        <p:spPr>
          <a:xfrm>
            <a:off x="3539613" y="1445342"/>
            <a:ext cx="4645741" cy="4722273"/>
          </a:xfrm>
          <a:custGeom>
            <a:avLst/>
            <a:gdLst>
              <a:gd name="connsiteX0" fmla="*/ 0 w 4351338"/>
              <a:gd name="connsiteY0" fmla="*/ 2175669 h 4351338"/>
              <a:gd name="connsiteX1" fmla="*/ 2175669 w 4351338"/>
              <a:gd name="connsiteY1" fmla="*/ 0 h 4351338"/>
              <a:gd name="connsiteX2" fmla="*/ 4351338 w 4351338"/>
              <a:gd name="connsiteY2" fmla="*/ 2175669 h 4351338"/>
              <a:gd name="connsiteX3" fmla="*/ 2175669 w 4351338"/>
              <a:gd name="connsiteY3" fmla="*/ 4351338 h 4351338"/>
              <a:gd name="connsiteX4" fmla="*/ 0 w 4351338"/>
              <a:gd name="connsiteY4" fmla="*/ 2175669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38" h="4351338">
                <a:moveTo>
                  <a:pt x="0" y="2175669"/>
                </a:moveTo>
                <a:cubicBezTo>
                  <a:pt x="0" y="974080"/>
                  <a:pt x="974080" y="0"/>
                  <a:pt x="2175669" y="0"/>
                </a:cubicBezTo>
                <a:cubicBezTo>
                  <a:pt x="3377258" y="0"/>
                  <a:pt x="4351338" y="974080"/>
                  <a:pt x="4351338" y="2175669"/>
                </a:cubicBezTo>
                <a:cubicBezTo>
                  <a:pt x="4351338" y="3377258"/>
                  <a:pt x="3377258" y="4351338"/>
                  <a:pt x="2175669" y="4351338"/>
                </a:cubicBezTo>
                <a:cubicBezTo>
                  <a:pt x="974080" y="4351338"/>
                  <a:pt x="0" y="3377258"/>
                  <a:pt x="0" y="217566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74031" tIns="324246" rIns="1674033" bIns="3587752" numCol="1" spcCol="1270" anchor="ctr" anchorCtr="0">
            <a:noAutofit/>
          </a:bodyPr>
          <a:lstStyle/>
          <a:p>
            <a:pPr marL="0" lvl="0" indent="0" algn="ctr" defTabSz="666750">
              <a:lnSpc>
                <a:spcPct val="90000"/>
              </a:lnSpc>
              <a:spcBef>
                <a:spcPct val="0"/>
              </a:spcBef>
              <a:spcAft>
                <a:spcPct val="35000"/>
              </a:spcAft>
              <a:buNone/>
            </a:pPr>
            <a:r>
              <a:rPr lang="en-US" b="1" kern="1200" dirty="0"/>
              <a:t>Organism</a:t>
            </a:r>
          </a:p>
        </p:txBody>
      </p:sp>
      <p:sp>
        <p:nvSpPr>
          <p:cNvPr id="8" name="Freeform: Shape 7">
            <a:extLst>
              <a:ext uri="{FF2B5EF4-FFF2-40B4-BE49-F238E27FC236}">
                <a16:creationId xmlns:a16="http://schemas.microsoft.com/office/drawing/2014/main" id="{171EA269-6D53-4165-913B-C226CC287EA4}"/>
              </a:ext>
            </a:extLst>
          </p:cNvPr>
          <p:cNvSpPr/>
          <p:nvPr/>
        </p:nvSpPr>
        <p:spPr>
          <a:xfrm>
            <a:off x="3992354" y="2389797"/>
            <a:ext cx="3716592" cy="3777818"/>
          </a:xfrm>
          <a:custGeom>
            <a:avLst/>
            <a:gdLst>
              <a:gd name="connsiteX0" fmla="*/ 0 w 3481070"/>
              <a:gd name="connsiteY0" fmla="*/ 1740535 h 3481070"/>
              <a:gd name="connsiteX1" fmla="*/ 1740535 w 3481070"/>
              <a:gd name="connsiteY1" fmla="*/ 0 h 3481070"/>
              <a:gd name="connsiteX2" fmla="*/ 3481070 w 3481070"/>
              <a:gd name="connsiteY2" fmla="*/ 1740535 h 3481070"/>
              <a:gd name="connsiteX3" fmla="*/ 1740535 w 3481070"/>
              <a:gd name="connsiteY3" fmla="*/ 3481070 h 3481070"/>
              <a:gd name="connsiteX4" fmla="*/ 0 w 3481070"/>
              <a:gd name="connsiteY4" fmla="*/ 1740535 h 34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070" h="3481070">
                <a:moveTo>
                  <a:pt x="0" y="1740535"/>
                </a:moveTo>
                <a:cubicBezTo>
                  <a:pt x="0" y="779264"/>
                  <a:pt x="779264" y="0"/>
                  <a:pt x="1740535" y="0"/>
                </a:cubicBezTo>
                <a:cubicBezTo>
                  <a:pt x="2701806" y="0"/>
                  <a:pt x="3481070" y="779264"/>
                  <a:pt x="3481070" y="1740535"/>
                </a:cubicBezTo>
                <a:cubicBezTo>
                  <a:pt x="3481070" y="2701806"/>
                  <a:pt x="2701806" y="3481070"/>
                  <a:pt x="1740535" y="3481070"/>
                </a:cubicBezTo>
                <a:cubicBezTo>
                  <a:pt x="779264" y="3481070"/>
                  <a:pt x="0" y="2701806"/>
                  <a:pt x="0" y="174053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143959"/>
              <a:satOff val="-20678"/>
              <a:lumOff val="588"/>
              <a:alphaOff val="0"/>
            </a:schemeClr>
          </a:fillRef>
          <a:effectRef idx="2">
            <a:schemeClr val="accent2">
              <a:hueOff val="3143959"/>
              <a:satOff val="-20678"/>
              <a:lumOff val="588"/>
              <a:alphaOff val="0"/>
            </a:schemeClr>
          </a:effectRef>
          <a:fontRef idx="minor">
            <a:schemeClr val="lt1"/>
          </a:fontRef>
        </p:style>
        <p:txBody>
          <a:bodyPr spcFirstLastPara="0" vert="horz" wrap="square" lIns="1238898" tIns="315544" rIns="1238898" bIns="2752294" numCol="1" spcCol="1270" anchor="ctr" anchorCtr="0">
            <a:noAutofit/>
          </a:bodyPr>
          <a:lstStyle/>
          <a:p>
            <a:pPr marL="0" lvl="0" indent="0" algn="ctr" defTabSz="666750">
              <a:lnSpc>
                <a:spcPct val="90000"/>
              </a:lnSpc>
              <a:spcBef>
                <a:spcPct val="0"/>
              </a:spcBef>
              <a:spcAft>
                <a:spcPct val="35000"/>
              </a:spcAft>
              <a:buNone/>
            </a:pPr>
            <a:r>
              <a:rPr lang="en-US" b="1" dirty="0"/>
              <a:t>Cell</a:t>
            </a:r>
            <a:endParaRPr lang="en-US" b="1" kern="1200" dirty="0"/>
          </a:p>
        </p:txBody>
      </p:sp>
      <p:sp>
        <p:nvSpPr>
          <p:cNvPr id="9" name="Freeform: Shape 8">
            <a:extLst>
              <a:ext uri="{FF2B5EF4-FFF2-40B4-BE49-F238E27FC236}">
                <a16:creationId xmlns:a16="http://schemas.microsoft.com/office/drawing/2014/main" id="{DA7AD22C-BEF3-43C0-BA28-1A8E73A64344}"/>
              </a:ext>
            </a:extLst>
          </p:cNvPr>
          <p:cNvSpPr/>
          <p:nvPr/>
        </p:nvSpPr>
        <p:spPr>
          <a:xfrm>
            <a:off x="4445094" y="3334251"/>
            <a:ext cx="2787443" cy="2833363"/>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287918"/>
              <a:satOff val="-41355"/>
              <a:lumOff val="1177"/>
              <a:alphaOff val="0"/>
            </a:schemeClr>
          </a:fillRef>
          <a:effectRef idx="2">
            <a:schemeClr val="accent2">
              <a:hueOff val="6287918"/>
              <a:satOff val="-41355"/>
              <a:lumOff val="1177"/>
              <a:alphaOff val="0"/>
            </a:schemeClr>
          </a:effectRef>
          <a:fontRef idx="minor">
            <a:schemeClr val="lt1"/>
          </a:fontRef>
        </p:style>
        <p:txBody>
          <a:bodyPr spcFirstLastPara="0" vert="horz" wrap="square" lIns="803764" tIns="302490" rIns="803764" bIns="1934242" numCol="1" spcCol="1270" anchor="ctr" anchorCtr="0">
            <a:noAutofit/>
          </a:bodyPr>
          <a:lstStyle/>
          <a:p>
            <a:pPr marL="0" lvl="0" indent="0" algn="ctr" defTabSz="666750">
              <a:lnSpc>
                <a:spcPct val="90000"/>
              </a:lnSpc>
              <a:spcBef>
                <a:spcPct val="0"/>
              </a:spcBef>
              <a:spcAft>
                <a:spcPct val="35000"/>
              </a:spcAft>
              <a:buNone/>
            </a:pPr>
            <a:r>
              <a:rPr lang="en-US" b="1" kern="1200" dirty="0"/>
              <a:t>Molecule</a:t>
            </a:r>
          </a:p>
        </p:txBody>
      </p:sp>
      <p:sp>
        <p:nvSpPr>
          <p:cNvPr id="10" name="Freeform: Shape 9">
            <a:extLst>
              <a:ext uri="{FF2B5EF4-FFF2-40B4-BE49-F238E27FC236}">
                <a16:creationId xmlns:a16="http://schemas.microsoft.com/office/drawing/2014/main" id="{3F2A0459-1B4A-400E-B55E-A936B57147E0}"/>
              </a:ext>
            </a:extLst>
          </p:cNvPr>
          <p:cNvSpPr/>
          <p:nvPr/>
        </p:nvSpPr>
        <p:spPr>
          <a:xfrm>
            <a:off x="4897835" y="4278705"/>
            <a:ext cx="1858297" cy="1888909"/>
          </a:xfrm>
          <a:custGeom>
            <a:avLst/>
            <a:gdLst>
              <a:gd name="connsiteX0" fmla="*/ 0 w 1740535"/>
              <a:gd name="connsiteY0" fmla="*/ 870268 h 1740535"/>
              <a:gd name="connsiteX1" fmla="*/ 870268 w 1740535"/>
              <a:gd name="connsiteY1" fmla="*/ 0 h 1740535"/>
              <a:gd name="connsiteX2" fmla="*/ 1740536 w 1740535"/>
              <a:gd name="connsiteY2" fmla="*/ 870268 h 1740535"/>
              <a:gd name="connsiteX3" fmla="*/ 870268 w 1740535"/>
              <a:gd name="connsiteY3" fmla="*/ 1740536 h 1740535"/>
              <a:gd name="connsiteX4" fmla="*/ 0 w 1740535"/>
              <a:gd name="connsiteY4" fmla="*/ 870268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535" h="1740535">
                <a:moveTo>
                  <a:pt x="0" y="870268"/>
                </a:moveTo>
                <a:cubicBezTo>
                  <a:pt x="0" y="389632"/>
                  <a:pt x="389632" y="0"/>
                  <a:pt x="870268" y="0"/>
                </a:cubicBezTo>
                <a:cubicBezTo>
                  <a:pt x="1350904" y="0"/>
                  <a:pt x="1740536" y="389632"/>
                  <a:pt x="1740536" y="870268"/>
                </a:cubicBezTo>
                <a:cubicBezTo>
                  <a:pt x="1740536" y="1350904"/>
                  <a:pt x="1350904" y="1740536"/>
                  <a:pt x="870268" y="1740536"/>
                </a:cubicBezTo>
                <a:cubicBezTo>
                  <a:pt x="389632" y="1740536"/>
                  <a:pt x="0" y="1350904"/>
                  <a:pt x="0" y="87026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9431876"/>
              <a:satOff val="-62033"/>
              <a:lumOff val="1765"/>
              <a:alphaOff val="0"/>
            </a:schemeClr>
          </a:fillRef>
          <a:effectRef idx="2">
            <a:schemeClr val="accent2">
              <a:hueOff val="9431876"/>
              <a:satOff val="-62033"/>
              <a:lumOff val="1765"/>
              <a:alphaOff val="0"/>
            </a:schemeClr>
          </a:effectRef>
          <a:fontRef idx="minor">
            <a:schemeClr val="lt1"/>
          </a:fontRef>
        </p:style>
        <p:txBody>
          <a:bodyPr spcFirstLastPara="0" vert="horz" wrap="square" lIns="361575" tIns="541814" rIns="361576" bIns="541814" numCol="1" spcCol="1270" anchor="ctr" anchorCtr="0">
            <a:noAutofit/>
          </a:bodyPr>
          <a:lstStyle/>
          <a:p>
            <a:pPr marL="0" lvl="0" indent="0" algn="ctr" defTabSz="666750">
              <a:lnSpc>
                <a:spcPct val="90000"/>
              </a:lnSpc>
              <a:spcBef>
                <a:spcPct val="0"/>
              </a:spcBef>
              <a:spcAft>
                <a:spcPct val="35000"/>
              </a:spcAft>
              <a:buNone/>
            </a:pPr>
            <a:r>
              <a:rPr lang="en-US" b="1" kern="1200" dirty="0"/>
              <a:t>Atom</a:t>
            </a:r>
          </a:p>
        </p:txBody>
      </p:sp>
    </p:spTree>
    <p:extLst>
      <p:ext uri="{BB962C8B-B14F-4D97-AF65-F5344CB8AC3E}">
        <p14:creationId xmlns:p14="http://schemas.microsoft.com/office/powerpoint/2010/main" val="1129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65A9-1097-4FAE-B62C-744E02E612FA}"/>
              </a:ext>
            </a:extLst>
          </p:cNvPr>
          <p:cNvSpPr>
            <a:spLocks noGrp="1"/>
          </p:cNvSpPr>
          <p:nvPr>
            <p:ph type="title"/>
          </p:nvPr>
        </p:nvSpPr>
        <p:spPr>
          <a:xfrm>
            <a:off x="513567" y="291383"/>
            <a:ext cx="10840233" cy="1325563"/>
          </a:xfrm>
        </p:spPr>
        <p:txBody>
          <a:bodyPr/>
          <a:lstStyle/>
          <a:p>
            <a:r>
              <a:rPr lang="en-US" dirty="0">
                <a:latin typeface="Trade Gothic LT Std Cn" panose="00000506000000000000" pitchFamily="50" charset="0"/>
              </a:rPr>
              <a:t>Parts and Wholes All the Way Down</a:t>
            </a:r>
          </a:p>
        </p:txBody>
      </p:sp>
      <p:sp>
        <p:nvSpPr>
          <p:cNvPr id="7" name="Freeform: Shape 6">
            <a:extLst>
              <a:ext uri="{FF2B5EF4-FFF2-40B4-BE49-F238E27FC236}">
                <a16:creationId xmlns:a16="http://schemas.microsoft.com/office/drawing/2014/main" id="{4B367DE3-A725-46C4-BE27-2E24079BFF9E}"/>
              </a:ext>
            </a:extLst>
          </p:cNvPr>
          <p:cNvSpPr/>
          <p:nvPr/>
        </p:nvSpPr>
        <p:spPr>
          <a:xfrm>
            <a:off x="3539613" y="1445342"/>
            <a:ext cx="4645741" cy="4722273"/>
          </a:xfrm>
          <a:custGeom>
            <a:avLst/>
            <a:gdLst>
              <a:gd name="connsiteX0" fmla="*/ 0 w 4351338"/>
              <a:gd name="connsiteY0" fmla="*/ 2175669 h 4351338"/>
              <a:gd name="connsiteX1" fmla="*/ 2175669 w 4351338"/>
              <a:gd name="connsiteY1" fmla="*/ 0 h 4351338"/>
              <a:gd name="connsiteX2" fmla="*/ 4351338 w 4351338"/>
              <a:gd name="connsiteY2" fmla="*/ 2175669 h 4351338"/>
              <a:gd name="connsiteX3" fmla="*/ 2175669 w 4351338"/>
              <a:gd name="connsiteY3" fmla="*/ 4351338 h 4351338"/>
              <a:gd name="connsiteX4" fmla="*/ 0 w 4351338"/>
              <a:gd name="connsiteY4" fmla="*/ 2175669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38" h="4351338">
                <a:moveTo>
                  <a:pt x="0" y="2175669"/>
                </a:moveTo>
                <a:cubicBezTo>
                  <a:pt x="0" y="974080"/>
                  <a:pt x="974080" y="0"/>
                  <a:pt x="2175669" y="0"/>
                </a:cubicBezTo>
                <a:cubicBezTo>
                  <a:pt x="3377258" y="0"/>
                  <a:pt x="4351338" y="974080"/>
                  <a:pt x="4351338" y="2175669"/>
                </a:cubicBezTo>
                <a:cubicBezTo>
                  <a:pt x="4351338" y="3377258"/>
                  <a:pt x="3377258" y="4351338"/>
                  <a:pt x="2175669" y="4351338"/>
                </a:cubicBezTo>
                <a:cubicBezTo>
                  <a:pt x="974080" y="4351338"/>
                  <a:pt x="0" y="3377258"/>
                  <a:pt x="0" y="217566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74031" tIns="324246" rIns="1674033" bIns="3587752" numCol="1" spcCol="1270" anchor="ctr" anchorCtr="0">
            <a:noAutofit/>
          </a:bodyPr>
          <a:lstStyle/>
          <a:p>
            <a:pPr marL="0" lvl="0" indent="0" algn="ctr" defTabSz="666750">
              <a:lnSpc>
                <a:spcPct val="90000"/>
              </a:lnSpc>
              <a:spcBef>
                <a:spcPct val="0"/>
              </a:spcBef>
              <a:spcAft>
                <a:spcPct val="35000"/>
              </a:spcAft>
              <a:buNone/>
            </a:pPr>
            <a:r>
              <a:rPr lang="en-US" b="1" kern="1200" dirty="0"/>
              <a:t>Human Race</a:t>
            </a:r>
          </a:p>
        </p:txBody>
      </p:sp>
      <p:sp>
        <p:nvSpPr>
          <p:cNvPr id="8" name="Freeform: Shape 7">
            <a:extLst>
              <a:ext uri="{FF2B5EF4-FFF2-40B4-BE49-F238E27FC236}">
                <a16:creationId xmlns:a16="http://schemas.microsoft.com/office/drawing/2014/main" id="{171EA269-6D53-4165-913B-C226CC287EA4}"/>
              </a:ext>
            </a:extLst>
          </p:cNvPr>
          <p:cNvSpPr/>
          <p:nvPr/>
        </p:nvSpPr>
        <p:spPr>
          <a:xfrm>
            <a:off x="3992354" y="2389797"/>
            <a:ext cx="3716592" cy="3777818"/>
          </a:xfrm>
          <a:custGeom>
            <a:avLst/>
            <a:gdLst>
              <a:gd name="connsiteX0" fmla="*/ 0 w 3481070"/>
              <a:gd name="connsiteY0" fmla="*/ 1740535 h 3481070"/>
              <a:gd name="connsiteX1" fmla="*/ 1740535 w 3481070"/>
              <a:gd name="connsiteY1" fmla="*/ 0 h 3481070"/>
              <a:gd name="connsiteX2" fmla="*/ 3481070 w 3481070"/>
              <a:gd name="connsiteY2" fmla="*/ 1740535 h 3481070"/>
              <a:gd name="connsiteX3" fmla="*/ 1740535 w 3481070"/>
              <a:gd name="connsiteY3" fmla="*/ 3481070 h 3481070"/>
              <a:gd name="connsiteX4" fmla="*/ 0 w 3481070"/>
              <a:gd name="connsiteY4" fmla="*/ 1740535 h 348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070" h="3481070">
                <a:moveTo>
                  <a:pt x="0" y="1740535"/>
                </a:moveTo>
                <a:cubicBezTo>
                  <a:pt x="0" y="779264"/>
                  <a:pt x="779264" y="0"/>
                  <a:pt x="1740535" y="0"/>
                </a:cubicBezTo>
                <a:cubicBezTo>
                  <a:pt x="2701806" y="0"/>
                  <a:pt x="3481070" y="779264"/>
                  <a:pt x="3481070" y="1740535"/>
                </a:cubicBezTo>
                <a:cubicBezTo>
                  <a:pt x="3481070" y="2701806"/>
                  <a:pt x="2701806" y="3481070"/>
                  <a:pt x="1740535" y="3481070"/>
                </a:cubicBezTo>
                <a:cubicBezTo>
                  <a:pt x="779264" y="3481070"/>
                  <a:pt x="0" y="2701806"/>
                  <a:pt x="0" y="174053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143959"/>
              <a:satOff val="-20678"/>
              <a:lumOff val="588"/>
              <a:alphaOff val="0"/>
            </a:schemeClr>
          </a:fillRef>
          <a:effectRef idx="2">
            <a:schemeClr val="accent2">
              <a:hueOff val="3143959"/>
              <a:satOff val="-20678"/>
              <a:lumOff val="588"/>
              <a:alphaOff val="0"/>
            </a:schemeClr>
          </a:effectRef>
          <a:fontRef idx="minor">
            <a:schemeClr val="lt1"/>
          </a:fontRef>
        </p:style>
        <p:txBody>
          <a:bodyPr spcFirstLastPara="0" vert="horz" wrap="square" lIns="1238898" tIns="315544" rIns="1238898" bIns="2752294" numCol="1" spcCol="1270" anchor="ctr" anchorCtr="0">
            <a:noAutofit/>
          </a:bodyPr>
          <a:lstStyle/>
          <a:p>
            <a:pPr marL="0" lvl="0" indent="0" algn="ctr" defTabSz="666750">
              <a:lnSpc>
                <a:spcPct val="90000"/>
              </a:lnSpc>
              <a:spcBef>
                <a:spcPct val="0"/>
              </a:spcBef>
              <a:spcAft>
                <a:spcPct val="35000"/>
              </a:spcAft>
              <a:buNone/>
            </a:pPr>
            <a:r>
              <a:rPr lang="en-US" b="1" kern="1200" dirty="0"/>
              <a:t>Soci</a:t>
            </a:r>
            <a:r>
              <a:rPr lang="en-US" b="1" dirty="0"/>
              <a:t>ety</a:t>
            </a:r>
            <a:endParaRPr lang="en-US" b="1" kern="1200" dirty="0"/>
          </a:p>
        </p:txBody>
      </p:sp>
      <p:sp>
        <p:nvSpPr>
          <p:cNvPr id="9" name="Freeform: Shape 8">
            <a:extLst>
              <a:ext uri="{FF2B5EF4-FFF2-40B4-BE49-F238E27FC236}">
                <a16:creationId xmlns:a16="http://schemas.microsoft.com/office/drawing/2014/main" id="{DA7AD22C-BEF3-43C0-BA28-1A8E73A64344}"/>
              </a:ext>
            </a:extLst>
          </p:cNvPr>
          <p:cNvSpPr/>
          <p:nvPr/>
        </p:nvSpPr>
        <p:spPr>
          <a:xfrm>
            <a:off x="4445094" y="3334251"/>
            <a:ext cx="2787443" cy="2833363"/>
          </a:xfrm>
          <a:custGeom>
            <a:avLst/>
            <a:gdLst>
              <a:gd name="connsiteX0" fmla="*/ 0 w 2610802"/>
              <a:gd name="connsiteY0" fmla="*/ 1305401 h 2610802"/>
              <a:gd name="connsiteX1" fmla="*/ 1305401 w 2610802"/>
              <a:gd name="connsiteY1" fmla="*/ 0 h 2610802"/>
              <a:gd name="connsiteX2" fmla="*/ 2610802 w 2610802"/>
              <a:gd name="connsiteY2" fmla="*/ 1305401 h 2610802"/>
              <a:gd name="connsiteX3" fmla="*/ 1305401 w 2610802"/>
              <a:gd name="connsiteY3" fmla="*/ 2610802 h 2610802"/>
              <a:gd name="connsiteX4" fmla="*/ 0 w 2610802"/>
              <a:gd name="connsiteY4" fmla="*/ 1305401 h 2610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802" h="2610802">
                <a:moveTo>
                  <a:pt x="0" y="1305401"/>
                </a:moveTo>
                <a:cubicBezTo>
                  <a:pt x="0" y="584448"/>
                  <a:pt x="584448" y="0"/>
                  <a:pt x="1305401" y="0"/>
                </a:cubicBezTo>
                <a:cubicBezTo>
                  <a:pt x="2026354" y="0"/>
                  <a:pt x="2610802" y="584448"/>
                  <a:pt x="2610802" y="1305401"/>
                </a:cubicBezTo>
                <a:cubicBezTo>
                  <a:pt x="2610802" y="2026354"/>
                  <a:pt x="2026354" y="2610802"/>
                  <a:pt x="1305401" y="2610802"/>
                </a:cubicBezTo>
                <a:cubicBezTo>
                  <a:pt x="584448" y="2610802"/>
                  <a:pt x="0" y="2026354"/>
                  <a:pt x="0" y="1305401"/>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287918"/>
              <a:satOff val="-41355"/>
              <a:lumOff val="1177"/>
              <a:alphaOff val="0"/>
            </a:schemeClr>
          </a:fillRef>
          <a:effectRef idx="2">
            <a:schemeClr val="accent2">
              <a:hueOff val="6287918"/>
              <a:satOff val="-41355"/>
              <a:lumOff val="1177"/>
              <a:alphaOff val="0"/>
            </a:schemeClr>
          </a:effectRef>
          <a:fontRef idx="minor">
            <a:schemeClr val="lt1"/>
          </a:fontRef>
        </p:style>
        <p:txBody>
          <a:bodyPr spcFirstLastPara="0" vert="horz" wrap="square" lIns="803764" tIns="302490" rIns="803764" bIns="1934242" numCol="1" spcCol="1270" anchor="ctr" anchorCtr="0">
            <a:noAutofit/>
          </a:bodyPr>
          <a:lstStyle/>
          <a:p>
            <a:pPr marL="0" lvl="0" indent="0" algn="ctr" defTabSz="666750">
              <a:lnSpc>
                <a:spcPct val="90000"/>
              </a:lnSpc>
              <a:spcBef>
                <a:spcPct val="0"/>
              </a:spcBef>
              <a:spcAft>
                <a:spcPct val="35000"/>
              </a:spcAft>
              <a:buNone/>
            </a:pPr>
            <a:r>
              <a:rPr lang="en-US" b="1" kern="1200" dirty="0"/>
              <a:t>Community</a:t>
            </a:r>
          </a:p>
        </p:txBody>
      </p:sp>
      <p:sp>
        <p:nvSpPr>
          <p:cNvPr id="10" name="Freeform: Shape 9">
            <a:extLst>
              <a:ext uri="{FF2B5EF4-FFF2-40B4-BE49-F238E27FC236}">
                <a16:creationId xmlns:a16="http://schemas.microsoft.com/office/drawing/2014/main" id="{3F2A0459-1B4A-400E-B55E-A936B57147E0}"/>
              </a:ext>
            </a:extLst>
          </p:cNvPr>
          <p:cNvSpPr/>
          <p:nvPr/>
        </p:nvSpPr>
        <p:spPr>
          <a:xfrm>
            <a:off x="4897835" y="4278705"/>
            <a:ext cx="1858297" cy="1888909"/>
          </a:xfrm>
          <a:custGeom>
            <a:avLst/>
            <a:gdLst>
              <a:gd name="connsiteX0" fmla="*/ 0 w 1740535"/>
              <a:gd name="connsiteY0" fmla="*/ 870268 h 1740535"/>
              <a:gd name="connsiteX1" fmla="*/ 870268 w 1740535"/>
              <a:gd name="connsiteY1" fmla="*/ 0 h 1740535"/>
              <a:gd name="connsiteX2" fmla="*/ 1740536 w 1740535"/>
              <a:gd name="connsiteY2" fmla="*/ 870268 h 1740535"/>
              <a:gd name="connsiteX3" fmla="*/ 870268 w 1740535"/>
              <a:gd name="connsiteY3" fmla="*/ 1740536 h 1740535"/>
              <a:gd name="connsiteX4" fmla="*/ 0 w 1740535"/>
              <a:gd name="connsiteY4" fmla="*/ 870268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535" h="1740535">
                <a:moveTo>
                  <a:pt x="0" y="870268"/>
                </a:moveTo>
                <a:cubicBezTo>
                  <a:pt x="0" y="389632"/>
                  <a:pt x="389632" y="0"/>
                  <a:pt x="870268" y="0"/>
                </a:cubicBezTo>
                <a:cubicBezTo>
                  <a:pt x="1350904" y="0"/>
                  <a:pt x="1740536" y="389632"/>
                  <a:pt x="1740536" y="870268"/>
                </a:cubicBezTo>
                <a:cubicBezTo>
                  <a:pt x="1740536" y="1350904"/>
                  <a:pt x="1350904" y="1740536"/>
                  <a:pt x="870268" y="1740536"/>
                </a:cubicBezTo>
                <a:cubicBezTo>
                  <a:pt x="389632" y="1740536"/>
                  <a:pt x="0" y="1350904"/>
                  <a:pt x="0" y="87026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9431876"/>
              <a:satOff val="-62033"/>
              <a:lumOff val="1765"/>
              <a:alphaOff val="0"/>
            </a:schemeClr>
          </a:fillRef>
          <a:effectRef idx="2">
            <a:schemeClr val="accent2">
              <a:hueOff val="9431876"/>
              <a:satOff val="-62033"/>
              <a:lumOff val="1765"/>
              <a:alphaOff val="0"/>
            </a:schemeClr>
          </a:effectRef>
          <a:fontRef idx="minor">
            <a:schemeClr val="lt1"/>
          </a:fontRef>
        </p:style>
        <p:txBody>
          <a:bodyPr spcFirstLastPara="0" vert="horz" wrap="square" lIns="361575" tIns="541814" rIns="361576" bIns="541814" numCol="1" spcCol="1270" anchor="ctr" anchorCtr="0">
            <a:noAutofit/>
          </a:bodyPr>
          <a:lstStyle/>
          <a:p>
            <a:pPr marL="0" lvl="0" indent="0" algn="ctr" defTabSz="666750">
              <a:lnSpc>
                <a:spcPct val="90000"/>
              </a:lnSpc>
              <a:spcBef>
                <a:spcPct val="0"/>
              </a:spcBef>
              <a:spcAft>
                <a:spcPct val="35000"/>
              </a:spcAft>
              <a:buNone/>
            </a:pPr>
            <a:r>
              <a:rPr lang="en-US" b="1" kern="1200" dirty="0"/>
              <a:t>Individual</a:t>
            </a:r>
          </a:p>
        </p:txBody>
      </p:sp>
    </p:spTree>
    <p:extLst>
      <p:ext uri="{BB962C8B-B14F-4D97-AF65-F5344CB8AC3E}">
        <p14:creationId xmlns:p14="http://schemas.microsoft.com/office/powerpoint/2010/main" val="9880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11AAA7A-1411-48D7-8ADE-19A87CBE3D9D}"/>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82520" y="1288377"/>
            <a:ext cx="4398048" cy="4398048"/>
          </a:xfrm>
        </p:spPr>
      </p:pic>
      <p:pic>
        <p:nvPicPr>
          <p:cNvPr id="9" name="Content Placeholder 8" descr="A close up of text on a white background&#10;&#10;Description generated with high confidence">
            <a:extLst>
              <a:ext uri="{FF2B5EF4-FFF2-40B4-BE49-F238E27FC236}">
                <a16:creationId xmlns:a16="http://schemas.microsoft.com/office/drawing/2014/main" id="{BFB00167-E403-4C7A-884C-290B0098D772}"/>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828307" y="1288377"/>
            <a:ext cx="5664806" cy="4398048"/>
          </a:xfrm>
        </p:spPr>
      </p:pic>
    </p:spTree>
    <p:extLst>
      <p:ext uri="{BB962C8B-B14F-4D97-AF65-F5344CB8AC3E}">
        <p14:creationId xmlns:p14="http://schemas.microsoft.com/office/powerpoint/2010/main" val="9562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2D11-9802-4A50-97B5-AD6FEFA366EA}"/>
              </a:ext>
            </a:extLst>
          </p:cNvPr>
          <p:cNvSpPr>
            <a:spLocks noGrp="1"/>
          </p:cNvSpPr>
          <p:nvPr>
            <p:ph type="title"/>
          </p:nvPr>
        </p:nvSpPr>
        <p:spPr/>
        <p:txBody>
          <a:bodyPr/>
          <a:lstStyle/>
          <a:p>
            <a:r>
              <a:rPr lang="en-US" i="1" dirty="0">
                <a:latin typeface="Trade Gothic LT Std Cn" panose="00000506000000000000" pitchFamily="50" charset="0"/>
              </a:rPr>
              <a:t>E Pluribus Unum</a:t>
            </a:r>
            <a:r>
              <a:rPr lang="en-US" dirty="0">
                <a:latin typeface="Trade Gothic LT Std Cn" panose="00000506000000000000" pitchFamily="50" charset="0"/>
              </a:rPr>
              <a:t>: One From Many</a:t>
            </a:r>
          </a:p>
        </p:txBody>
      </p:sp>
      <p:graphicFrame>
        <p:nvGraphicFramePr>
          <p:cNvPr id="3" name="Content Placeholder 2">
            <a:extLst>
              <a:ext uri="{FF2B5EF4-FFF2-40B4-BE49-F238E27FC236}">
                <a16:creationId xmlns:a16="http://schemas.microsoft.com/office/drawing/2014/main" id="{C9A5B1F1-5FB9-4871-9753-0337087DEF5F}"/>
              </a:ext>
            </a:extLst>
          </p:cNvPr>
          <p:cNvGraphicFramePr>
            <a:graphicFrameLocks noGrp="1"/>
          </p:cNvGraphicFramePr>
          <p:nvPr>
            <p:ph idx="1"/>
            <p:extLst>
              <p:ext uri="{D42A27DB-BD31-4B8C-83A1-F6EECF244321}">
                <p14:modId xmlns:p14="http://schemas.microsoft.com/office/powerpoint/2010/main" val="425511926"/>
              </p:ext>
            </p:extLst>
          </p:nvPr>
        </p:nvGraphicFramePr>
        <p:xfrm>
          <a:off x="521917" y="1352811"/>
          <a:ext cx="11148165" cy="5411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2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973D-BC04-4F62-9620-4052AA10DC5A}"/>
              </a:ext>
            </a:extLst>
          </p:cNvPr>
          <p:cNvSpPr>
            <a:spLocks noGrp="1"/>
          </p:cNvSpPr>
          <p:nvPr>
            <p:ph type="title"/>
          </p:nvPr>
        </p:nvSpPr>
        <p:spPr/>
        <p:txBody>
          <a:bodyPr/>
          <a:lstStyle/>
          <a:p>
            <a:r>
              <a:rPr lang="en-US" dirty="0">
                <a:latin typeface="Trade Gothic LT Std Cn" panose="00000506000000000000" pitchFamily="50" charset="0"/>
              </a:rPr>
              <a:t>3 Unproductive Frames</a:t>
            </a:r>
          </a:p>
        </p:txBody>
      </p:sp>
      <p:graphicFrame>
        <p:nvGraphicFramePr>
          <p:cNvPr id="5" name="Content Placeholder 4">
            <a:extLst>
              <a:ext uri="{FF2B5EF4-FFF2-40B4-BE49-F238E27FC236}">
                <a16:creationId xmlns:a16="http://schemas.microsoft.com/office/drawing/2014/main" id="{DF105E98-23D7-4849-A89F-F11281E26768}"/>
              </a:ext>
            </a:extLst>
          </p:cNvPr>
          <p:cNvGraphicFramePr>
            <a:graphicFrameLocks noGrp="1"/>
          </p:cNvGraphicFramePr>
          <p:nvPr>
            <p:ph idx="1"/>
            <p:extLst>
              <p:ext uri="{D42A27DB-BD31-4B8C-83A1-F6EECF244321}">
                <p14:modId xmlns:p14="http://schemas.microsoft.com/office/powerpoint/2010/main" val="811168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FA40ED7-50A1-4642-8969-75BAA227D587}"/>
              </a:ext>
            </a:extLst>
          </p:cNvPr>
          <p:cNvPicPr>
            <a:picLocks noChangeAspect="1"/>
          </p:cNvPicPr>
          <p:nvPr/>
        </p:nvPicPr>
        <p:blipFill rotWithShape="1">
          <a:blip r:embed="rId7"/>
          <a:srcRect t="9160"/>
          <a:stretch/>
        </p:blipFill>
        <p:spPr>
          <a:xfrm>
            <a:off x="-38099" y="3241964"/>
            <a:ext cx="12230099" cy="3616036"/>
          </a:xfrm>
          <a:prstGeom prst="rect">
            <a:avLst/>
          </a:prstGeom>
        </p:spPr>
      </p:pic>
      <p:pic>
        <p:nvPicPr>
          <p:cNvPr id="9" name="Picture 8">
            <a:extLst>
              <a:ext uri="{FF2B5EF4-FFF2-40B4-BE49-F238E27FC236}">
                <a16:creationId xmlns:a16="http://schemas.microsoft.com/office/drawing/2014/main" id="{1EC930C5-9EB8-4A95-9EAC-29F9222D95C8}"/>
              </a:ext>
            </a:extLst>
          </p:cNvPr>
          <p:cNvPicPr>
            <a:picLocks noChangeAspect="1"/>
          </p:cNvPicPr>
          <p:nvPr/>
        </p:nvPicPr>
        <p:blipFill rotWithShape="1">
          <a:blip r:embed="rId7"/>
          <a:srcRect t="46879"/>
          <a:stretch/>
        </p:blipFill>
        <p:spPr>
          <a:xfrm>
            <a:off x="-38099" y="4743450"/>
            <a:ext cx="12230099" cy="2114550"/>
          </a:xfrm>
          <a:prstGeom prst="rect">
            <a:avLst/>
          </a:prstGeom>
        </p:spPr>
      </p:pic>
    </p:spTree>
    <p:extLst>
      <p:ext uri="{BB962C8B-B14F-4D97-AF65-F5344CB8AC3E}">
        <p14:creationId xmlns:p14="http://schemas.microsoft.com/office/powerpoint/2010/main" val="3015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Summit">
  <a:themeElements>
    <a:clrScheme name="Canopy Summit">
      <a:dk1>
        <a:sysClr val="windowText" lastClr="000000"/>
      </a:dk1>
      <a:lt1>
        <a:sysClr val="window" lastClr="FFFFFF"/>
      </a:lt1>
      <a:dk2>
        <a:srgbClr val="ABA19B"/>
      </a:dk2>
      <a:lt2>
        <a:srgbClr val="CCE4E7"/>
      </a:lt2>
      <a:accent1>
        <a:srgbClr val="9CC4CA"/>
      </a:accent1>
      <a:accent2>
        <a:srgbClr val="97A825"/>
      </a:accent2>
      <a:accent3>
        <a:srgbClr val="696A6D"/>
      </a:accent3>
      <a:accent4>
        <a:srgbClr val="ABA19B"/>
      </a:accent4>
      <a:accent5>
        <a:srgbClr val="699DA4"/>
      </a:accent5>
      <a:accent6>
        <a:srgbClr val="77870B"/>
      </a:accent6>
      <a:hlink>
        <a:srgbClr val="0070C0"/>
      </a:hlink>
      <a:folHlink>
        <a:srgbClr val="002060"/>
      </a:folHlink>
    </a:clrScheme>
    <a:fontScheme name="Summit">
      <a:majorFont>
        <a:latin typeface="Trade Gothic LT Pro Cn"/>
        <a:ea typeface=""/>
        <a:cs typeface=""/>
      </a:majorFont>
      <a:minorFont>
        <a:latin typeface="TradeGothic"/>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ening Plenary 11.29.17.potx" id="{D1C8FDAE-B591-4553-A3D0-168E9113AFB8}" vid="{1093E83F-918C-4B4D-A060-E3D2AD4B36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e5ea4b3-e6a5-4854-b8c8-91e7a5b68632">V634YEW6DXCK-1333008149-23541</_dlc_DocId>
    <_dlc_DocIdUrl xmlns="0e5ea4b3-e6a5-4854-b8c8-91e7a5b68632">
      <Url>https://theciviccanopy.sharepoint.com/_layouts/15/DocIdRedir.aspx?ID=V634YEW6DXCK-1333008149-23541</Url>
      <Description>V634YEW6DXCK-1333008149-23541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27BC29E7EE4341B061C98A5BAC863A" ma:contentTypeVersion="9" ma:contentTypeDescription="Create a new document." ma:contentTypeScope="" ma:versionID="f98939f81135e2d0a5c737eab6f23b44">
  <xsd:schema xmlns:xsd="http://www.w3.org/2001/XMLSchema" xmlns:xs="http://www.w3.org/2001/XMLSchema" xmlns:p="http://schemas.microsoft.com/office/2006/metadata/properties" xmlns:ns2="0e5ea4b3-e6a5-4854-b8c8-91e7a5b68632" xmlns:ns3="d4df95e4-5125-4d6a-8b49-81861fa0a616" targetNamespace="http://schemas.microsoft.com/office/2006/metadata/properties" ma:root="true" ma:fieldsID="8fde4f2f4c7f880714b0c3632b0ff8ee" ns2:_="" ns3:_="">
    <xsd:import namespace="0e5ea4b3-e6a5-4854-b8c8-91e7a5b68632"/>
    <xsd:import namespace="d4df95e4-5125-4d6a-8b49-81861fa0a616"/>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ea4b3-e6a5-4854-b8c8-91e7a5b686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4df95e4-5125-4d6a-8b49-81861fa0a616"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354E6D-3948-4A91-BC36-B02BF810C020}">
  <ds:schemaRefs>
    <ds:schemaRef ds:uri="http://purl.org/dc/dcmitype/"/>
    <ds:schemaRef ds:uri="http://purl.org/dc/elements/1.1/"/>
    <ds:schemaRef ds:uri="http://schemas.microsoft.com/office/2006/metadata/properties"/>
    <ds:schemaRef ds:uri="http://schemas.openxmlformats.org/package/2006/metadata/core-properties"/>
    <ds:schemaRef ds:uri="0e5ea4b3-e6a5-4854-b8c8-91e7a5b68632"/>
    <ds:schemaRef ds:uri="d4df95e4-5125-4d6a-8b49-81861fa0a616"/>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EA3EE2BF-1010-40EA-B459-B529DE4A9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ea4b3-e6a5-4854-b8c8-91e7a5b68632"/>
    <ds:schemaRef ds:uri="d4df95e4-5125-4d6a-8b49-81861fa0a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621F9E-BAB6-42D6-9CA5-91DF0A3A0A84}">
  <ds:schemaRefs>
    <ds:schemaRef ds:uri="http://schemas.microsoft.com/sharepoint/events"/>
  </ds:schemaRefs>
</ds:datastoreItem>
</file>

<file path=customXml/itemProps4.xml><?xml version="1.0" encoding="utf-8"?>
<ds:datastoreItem xmlns:ds="http://schemas.openxmlformats.org/officeDocument/2006/customXml" ds:itemID="{5B997500-5B7D-4D3E-929A-819398751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Opening Plenary 11.29.17</Template>
  <TotalTime>529</TotalTime>
  <Words>1179</Words>
  <Application>Microsoft Office PowerPoint</Application>
  <PresentationFormat>Widescreen</PresentationFormat>
  <Paragraphs>142</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Trade Gothic LT Pro Cn</vt:lpstr>
      <vt:lpstr>Trade Gothic LT Std Cn</vt:lpstr>
      <vt:lpstr>TradeGothic</vt:lpstr>
      <vt:lpstr>Summit</vt:lpstr>
      <vt:lpstr>PowerPoint Presentation</vt:lpstr>
      <vt:lpstr>Opening Reflections</vt:lpstr>
      <vt:lpstr>Learning Table Introductions</vt:lpstr>
      <vt:lpstr>PowerPoint Presentation</vt:lpstr>
      <vt:lpstr>Parts and Wholes All the Way Down</vt:lpstr>
      <vt:lpstr>Parts and Wholes All the Way Down</vt:lpstr>
      <vt:lpstr>PowerPoint Presentation</vt:lpstr>
      <vt:lpstr>E Pluribus Unum: One From Many</vt:lpstr>
      <vt:lpstr>3 Unproductive Frames</vt:lpstr>
      <vt:lpstr>A New Frame:  For the Good of All</vt:lpstr>
      <vt:lpstr>The Major Takeaway:</vt:lpstr>
      <vt:lpstr>How Did We Get Here?  Nita Mosby Tyler, Ph.D. Chief Catalyst – The Equity Project, LLC </vt:lpstr>
      <vt:lpstr>Becoming… Evolutionary Change-makers</vt:lpstr>
      <vt:lpstr>Honoring… The Power in the Pause</vt:lpstr>
      <vt:lpstr>Operating… In Humble Expertise</vt:lpstr>
      <vt:lpstr>Deconstructing Equity</vt:lpstr>
      <vt:lpstr>Talking and Reflecting as a Learning Team</vt:lpstr>
      <vt:lpstr>Where Do We Go From Here?  Mark Cabaj Here to There Consulting Inc. &amp; The Tamarack Institute </vt:lpstr>
      <vt:lpstr>PowerPoint Presentation</vt:lpstr>
      <vt:lpstr>PowerPoint Presentation</vt:lpstr>
      <vt:lpstr>PowerPoint Presentation</vt:lpstr>
      <vt:lpstr>Community Learning Model = Way the Many Work as One for the Good of All</vt:lpstr>
      <vt:lpstr>The Many Working as One</vt:lpstr>
      <vt:lpstr>Summit Learner Experience Opportunities</vt:lpstr>
      <vt:lpstr>Wireless Internet Connection</vt:lpstr>
      <vt:lpstr>Summit Schedule Overview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Fulton</dc:creator>
  <cp:lastModifiedBy>Bill Fulton</cp:lastModifiedBy>
  <cp:revision>20</cp:revision>
  <dcterms:created xsi:type="dcterms:W3CDTF">2017-11-16T18:33:27Z</dcterms:created>
  <dcterms:modified xsi:type="dcterms:W3CDTF">2017-11-29T14:36:15Z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0x0101001227BC29E7EE4341B061C98A5BAC863A</vt:lpwstr>
  </property>
  <property fmtid="{D5CDD505-2E9C-101B-9397-08002B2CF9AE}" pid="3" name="_dlc_DocIdItemGuid">
    <vt:lpwstr>e9dcbff7-3586-477a-8c4c-71b2c0da7f90</vt:lpwstr>
  </property>
</Properties>
</file>