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7"/>
  </p:notesMasterIdLst>
  <p:sldIdLst>
    <p:sldId id="257" r:id="rId6"/>
    <p:sldId id="268" r:id="rId7"/>
    <p:sldId id="267" r:id="rId8"/>
    <p:sldId id="258" r:id="rId9"/>
    <p:sldId id="269" r:id="rId10"/>
    <p:sldId id="276" r:id="rId11"/>
    <p:sldId id="278" r:id="rId12"/>
    <p:sldId id="282" r:id="rId13"/>
    <p:sldId id="283" r:id="rId14"/>
    <p:sldId id="284" r:id="rId15"/>
    <p:sldId id="279" r:id="rId16"/>
    <p:sldId id="281" r:id="rId17"/>
    <p:sldId id="280" r:id="rId18"/>
    <p:sldId id="270" r:id="rId19"/>
    <p:sldId id="271" r:id="rId20"/>
    <p:sldId id="272" r:id="rId21"/>
    <p:sldId id="273" r:id="rId22"/>
    <p:sldId id="285" r:id="rId23"/>
    <p:sldId id="286" r:id="rId24"/>
    <p:sldId id="274" r:id="rId25"/>
    <p:sldId id="275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79" d="100"/>
          <a:sy n="79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Fulton" userId="6b7d4a80-3a17-48b4-be3b-c0e1aadb3ff7" providerId="ADAL" clId="{DB06F0DA-85CF-49D4-A52B-41343505A52F}"/>
    <pc:docChg chg="undo custSel addSld delSld modSld sldOrd">
      <pc:chgData name="Bill Fulton" userId="6b7d4a80-3a17-48b4-be3b-c0e1aadb3ff7" providerId="ADAL" clId="{DB06F0DA-85CF-49D4-A52B-41343505A52F}" dt="2017-11-30T17:37:19.028" v="1177"/>
      <pc:docMkLst>
        <pc:docMk/>
      </pc:docMkLst>
      <pc:sldChg chg="modSp">
        <pc:chgData name="Bill Fulton" userId="6b7d4a80-3a17-48b4-be3b-c0e1aadb3ff7" providerId="ADAL" clId="{DB06F0DA-85CF-49D4-A52B-41343505A52F}" dt="2017-11-13T12:46:12.713" v="837" actId="20577"/>
        <pc:sldMkLst>
          <pc:docMk/>
          <pc:sldMk cId="1620169196" sldId="257"/>
        </pc:sldMkLst>
        <pc:spChg chg="mod">
          <ac:chgData name="Bill Fulton" userId="6b7d4a80-3a17-48b4-be3b-c0e1aadb3ff7" providerId="ADAL" clId="{DB06F0DA-85CF-49D4-A52B-41343505A52F}" dt="2017-11-13T12:46:12.713" v="837" actId="20577"/>
          <ac:spMkLst>
            <pc:docMk/>
            <pc:sldMk cId="1620169196" sldId="257"/>
            <ac:spMk id="2" creationId="{00000000-0000-0000-0000-000000000000}"/>
          </ac:spMkLst>
        </pc:spChg>
      </pc:sldChg>
      <pc:sldChg chg="add">
        <pc:chgData name="Bill Fulton" userId="6b7d4a80-3a17-48b4-be3b-c0e1aadb3ff7" providerId="ADAL" clId="{DB06F0DA-85CF-49D4-A52B-41343505A52F}" dt="2017-11-13T04:26:59.766" v="0" actId="20577"/>
        <pc:sldMkLst>
          <pc:docMk/>
          <pc:sldMk cId="3748848702" sldId="258"/>
        </pc:sldMkLst>
      </pc:sldChg>
      <pc:sldChg chg="modSp add ord">
        <pc:chgData name="Bill Fulton" userId="6b7d4a80-3a17-48b4-be3b-c0e1aadb3ff7" providerId="ADAL" clId="{DB06F0DA-85CF-49D4-A52B-41343505A52F}" dt="2017-11-13T04:31:40.508" v="63" actId="20577"/>
        <pc:sldMkLst>
          <pc:docMk/>
          <pc:sldMk cId="4190099541" sldId="259"/>
        </pc:sldMkLst>
        <pc:spChg chg="mod">
          <ac:chgData name="Bill Fulton" userId="6b7d4a80-3a17-48b4-be3b-c0e1aadb3ff7" providerId="ADAL" clId="{DB06F0DA-85CF-49D4-A52B-41343505A52F}" dt="2017-11-13T04:31:15.927" v="8" actId="20577"/>
          <ac:spMkLst>
            <pc:docMk/>
            <pc:sldMk cId="4190099541" sldId="259"/>
            <ac:spMk id="2" creationId="{FA494896-D875-45C4-A5FB-F46F51262774}"/>
          </ac:spMkLst>
        </pc:spChg>
        <pc:spChg chg="mod">
          <ac:chgData name="Bill Fulton" userId="6b7d4a80-3a17-48b4-be3b-c0e1aadb3ff7" providerId="ADAL" clId="{DB06F0DA-85CF-49D4-A52B-41343505A52F}" dt="2017-11-13T04:31:37.308" v="62" actId="20577"/>
          <ac:spMkLst>
            <pc:docMk/>
            <pc:sldMk cId="4190099541" sldId="259"/>
            <ac:spMk id="3" creationId="{E70AA872-DF03-40A5-9F58-BFC16A19E476}"/>
          </ac:spMkLst>
        </pc:spChg>
      </pc:sldChg>
      <pc:sldChg chg="modSp add del">
        <pc:chgData name="Bill Fulton" userId="6b7d4a80-3a17-48b4-be3b-c0e1aadb3ff7" providerId="ADAL" clId="{DB06F0DA-85CF-49D4-A52B-41343505A52F}" dt="2017-11-30T14:55:28.544" v="838" actId="2696"/>
        <pc:sldMkLst>
          <pc:docMk/>
          <pc:sldMk cId="788996169" sldId="260"/>
        </pc:sldMkLst>
        <pc:spChg chg="mod">
          <ac:chgData name="Bill Fulton" userId="6b7d4a80-3a17-48b4-be3b-c0e1aadb3ff7" providerId="ADAL" clId="{DB06F0DA-85CF-49D4-A52B-41343505A52F}" dt="2017-11-13T04:35:10.275" v="242" actId="20577"/>
          <ac:spMkLst>
            <pc:docMk/>
            <pc:sldMk cId="788996169" sldId="260"/>
            <ac:spMk id="2" creationId="{BE5BA312-71DC-4A1F-8208-3B7EA7512E5B}"/>
          </ac:spMkLst>
        </pc:spChg>
        <pc:spChg chg="mod">
          <ac:chgData name="Bill Fulton" userId="6b7d4a80-3a17-48b4-be3b-c0e1aadb3ff7" providerId="ADAL" clId="{DB06F0DA-85CF-49D4-A52B-41343505A52F}" dt="2017-11-13T04:43:41.837" v="289" actId="313"/>
          <ac:spMkLst>
            <pc:docMk/>
            <pc:sldMk cId="788996169" sldId="260"/>
            <ac:spMk id="3" creationId="{F1302C5E-CE18-4875-A318-C929490EF75A}"/>
          </ac:spMkLst>
        </pc:spChg>
      </pc:sldChg>
      <pc:sldChg chg="modSp add del modNotesTx">
        <pc:chgData name="Bill Fulton" userId="6b7d4a80-3a17-48b4-be3b-c0e1aadb3ff7" providerId="ADAL" clId="{DB06F0DA-85CF-49D4-A52B-41343505A52F}" dt="2017-11-30T14:55:58.817" v="839" actId="2696"/>
        <pc:sldMkLst>
          <pc:docMk/>
          <pc:sldMk cId="1406879447" sldId="261"/>
        </pc:sldMkLst>
        <pc:spChg chg="mod">
          <ac:chgData name="Bill Fulton" userId="6b7d4a80-3a17-48b4-be3b-c0e1aadb3ff7" providerId="ADAL" clId="{DB06F0DA-85CF-49D4-A52B-41343505A52F}" dt="2017-11-13T04:35:18.107" v="255" actId="20577"/>
          <ac:spMkLst>
            <pc:docMk/>
            <pc:sldMk cId="1406879447" sldId="261"/>
            <ac:spMk id="2" creationId="{5910AA20-48EE-4618-8934-94BF2CE92157}"/>
          </ac:spMkLst>
        </pc:spChg>
      </pc:sldChg>
      <pc:sldChg chg="modSp add del">
        <pc:chgData name="Bill Fulton" userId="6b7d4a80-3a17-48b4-be3b-c0e1aadb3ff7" providerId="ADAL" clId="{DB06F0DA-85CF-49D4-A52B-41343505A52F}" dt="2017-11-30T14:55:58.833" v="840" actId="2696"/>
        <pc:sldMkLst>
          <pc:docMk/>
          <pc:sldMk cId="3528915662" sldId="262"/>
        </pc:sldMkLst>
        <pc:spChg chg="mod">
          <ac:chgData name="Bill Fulton" userId="6b7d4a80-3a17-48b4-be3b-c0e1aadb3ff7" providerId="ADAL" clId="{DB06F0DA-85CF-49D4-A52B-41343505A52F}" dt="2017-11-13T04:35:30.936" v="272" actId="20577"/>
          <ac:spMkLst>
            <pc:docMk/>
            <pc:sldMk cId="3528915662" sldId="262"/>
            <ac:spMk id="2" creationId="{394E2CE8-1CA3-4DA9-BB8C-78CDF2641765}"/>
          </ac:spMkLst>
        </pc:spChg>
      </pc:sldChg>
      <pc:sldChg chg="modSp add del">
        <pc:chgData name="Bill Fulton" userId="6b7d4a80-3a17-48b4-be3b-c0e1aadb3ff7" providerId="ADAL" clId="{DB06F0DA-85CF-49D4-A52B-41343505A52F}" dt="2017-11-30T14:55:58.833" v="841" actId="2696"/>
        <pc:sldMkLst>
          <pc:docMk/>
          <pc:sldMk cId="643138925" sldId="263"/>
        </pc:sldMkLst>
        <pc:spChg chg="mod">
          <ac:chgData name="Bill Fulton" userId="6b7d4a80-3a17-48b4-be3b-c0e1aadb3ff7" providerId="ADAL" clId="{DB06F0DA-85CF-49D4-A52B-41343505A52F}" dt="2017-11-13T04:44:09.934" v="325" actId="20577"/>
          <ac:spMkLst>
            <pc:docMk/>
            <pc:sldMk cId="643138925" sldId="263"/>
            <ac:spMk id="2" creationId="{8D0A0BD2-62A0-4ADA-8D57-A97F137432BC}"/>
          </ac:spMkLst>
        </pc:spChg>
        <pc:spChg chg="mod">
          <ac:chgData name="Bill Fulton" userId="6b7d4a80-3a17-48b4-be3b-c0e1aadb3ff7" providerId="ADAL" clId="{DB06F0DA-85CF-49D4-A52B-41343505A52F}" dt="2017-11-13T04:44:42.421" v="447" actId="20577"/>
          <ac:spMkLst>
            <pc:docMk/>
            <pc:sldMk cId="643138925" sldId="263"/>
            <ac:spMk id="3" creationId="{BDA88ECB-908A-44C1-BEC8-08C2ECFD29E5}"/>
          </ac:spMkLst>
        </pc:spChg>
      </pc:sldChg>
      <pc:sldChg chg="modSp add">
        <pc:chgData name="Bill Fulton" userId="6b7d4a80-3a17-48b4-be3b-c0e1aadb3ff7" providerId="ADAL" clId="{DB06F0DA-85CF-49D4-A52B-41343505A52F}" dt="2017-11-13T04:45:29.162" v="697" actId="20577"/>
        <pc:sldMkLst>
          <pc:docMk/>
          <pc:sldMk cId="4165857793" sldId="264"/>
        </pc:sldMkLst>
        <pc:spChg chg="mod">
          <ac:chgData name="Bill Fulton" userId="6b7d4a80-3a17-48b4-be3b-c0e1aadb3ff7" providerId="ADAL" clId="{DB06F0DA-85CF-49D4-A52B-41343505A52F}" dt="2017-11-13T04:45:02.761" v="546" actId="20577"/>
          <ac:spMkLst>
            <pc:docMk/>
            <pc:sldMk cId="4165857793" sldId="264"/>
            <ac:spMk id="2" creationId="{ED814054-B352-4BE7-860F-9B5AD2F9919B}"/>
          </ac:spMkLst>
        </pc:spChg>
        <pc:spChg chg="mod">
          <ac:chgData name="Bill Fulton" userId="6b7d4a80-3a17-48b4-be3b-c0e1aadb3ff7" providerId="ADAL" clId="{DB06F0DA-85CF-49D4-A52B-41343505A52F}" dt="2017-11-13T04:45:29.162" v="697" actId="20577"/>
          <ac:spMkLst>
            <pc:docMk/>
            <pc:sldMk cId="4165857793" sldId="264"/>
            <ac:spMk id="3" creationId="{4C6B36FB-97EE-46C3-9E82-8C4AFB8C5577}"/>
          </ac:spMkLst>
        </pc:spChg>
      </pc:sldChg>
      <pc:sldChg chg="modSp add del">
        <pc:chgData name="Bill Fulton" userId="6b7d4a80-3a17-48b4-be3b-c0e1aadb3ff7" providerId="ADAL" clId="{DB06F0DA-85CF-49D4-A52B-41343505A52F}" dt="2017-11-30T14:55:58.848" v="842" actId="2696"/>
        <pc:sldMkLst>
          <pc:docMk/>
          <pc:sldMk cId="2141515581" sldId="265"/>
        </pc:sldMkLst>
        <pc:spChg chg="mod">
          <ac:chgData name="Bill Fulton" userId="6b7d4a80-3a17-48b4-be3b-c0e1aadb3ff7" providerId="ADAL" clId="{DB06F0DA-85CF-49D4-A52B-41343505A52F}" dt="2017-11-13T04:45:42.200" v="711" actId="20577"/>
          <ac:spMkLst>
            <pc:docMk/>
            <pc:sldMk cId="2141515581" sldId="265"/>
            <ac:spMk id="2" creationId="{05D46FBE-3D76-4B35-B954-E8FF3B31883B}"/>
          </ac:spMkLst>
        </pc:spChg>
        <pc:spChg chg="mod">
          <ac:chgData name="Bill Fulton" userId="6b7d4a80-3a17-48b4-be3b-c0e1aadb3ff7" providerId="ADAL" clId="{DB06F0DA-85CF-49D4-A52B-41343505A52F}" dt="2017-11-13T04:46:13.780" v="822" actId="20577"/>
          <ac:spMkLst>
            <pc:docMk/>
            <pc:sldMk cId="2141515581" sldId="265"/>
            <ac:spMk id="3" creationId="{08E95117-B367-4B7D-AE4F-3BEE6FCC976F}"/>
          </ac:spMkLst>
        </pc:spChg>
      </pc:sldChg>
      <pc:sldChg chg="add">
        <pc:chgData name="Bill Fulton" userId="6b7d4a80-3a17-48b4-be3b-c0e1aadb3ff7" providerId="ADAL" clId="{DB06F0DA-85CF-49D4-A52B-41343505A52F}" dt="2017-11-30T14:57:40.680" v="843" actId="20577"/>
        <pc:sldMkLst>
          <pc:docMk/>
          <pc:sldMk cId="1073080459" sldId="270"/>
        </pc:sldMkLst>
      </pc:sldChg>
      <pc:sldChg chg="add">
        <pc:chgData name="Bill Fulton" userId="6b7d4a80-3a17-48b4-be3b-c0e1aadb3ff7" providerId="ADAL" clId="{DB06F0DA-85CF-49D4-A52B-41343505A52F}" dt="2017-11-30T14:57:40.680" v="843" actId="20577"/>
        <pc:sldMkLst>
          <pc:docMk/>
          <pc:sldMk cId="1343987712" sldId="271"/>
        </pc:sldMkLst>
      </pc:sldChg>
      <pc:sldChg chg="add">
        <pc:chgData name="Bill Fulton" userId="6b7d4a80-3a17-48b4-be3b-c0e1aadb3ff7" providerId="ADAL" clId="{DB06F0DA-85CF-49D4-A52B-41343505A52F}" dt="2017-11-30T14:57:40.680" v="843" actId="20577"/>
        <pc:sldMkLst>
          <pc:docMk/>
          <pc:sldMk cId="1698765448" sldId="272"/>
        </pc:sldMkLst>
      </pc:sldChg>
      <pc:sldChg chg="add">
        <pc:chgData name="Bill Fulton" userId="6b7d4a80-3a17-48b4-be3b-c0e1aadb3ff7" providerId="ADAL" clId="{DB06F0DA-85CF-49D4-A52B-41343505A52F}" dt="2017-11-30T14:57:40.680" v="843" actId="20577"/>
        <pc:sldMkLst>
          <pc:docMk/>
          <pc:sldMk cId="1617055497" sldId="273"/>
        </pc:sldMkLst>
      </pc:sldChg>
      <pc:sldChg chg="add">
        <pc:chgData name="Bill Fulton" userId="6b7d4a80-3a17-48b4-be3b-c0e1aadb3ff7" providerId="ADAL" clId="{DB06F0DA-85CF-49D4-A52B-41343505A52F}" dt="2017-11-30T14:57:40.680" v="843" actId="20577"/>
        <pc:sldMkLst>
          <pc:docMk/>
          <pc:sldMk cId="1556604747" sldId="274"/>
        </pc:sldMkLst>
      </pc:sldChg>
      <pc:sldChg chg="modSp add">
        <pc:chgData name="Bill Fulton" userId="6b7d4a80-3a17-48b4-be3b-c0e1aadb3ff7" providerId="ADAL" clId="{DB06F0DA-85CF-49D4-A52B-41343505A52F}" dt="2017-11-30T14:58:45.642" v="905" actId="20577"/>
        <pc:sldMkLst>
          <pc:docMk/>
          <pc:sldMk cId="2039002616" sldId="275"/>
        </pc:sldMkLst>
        <pc:spChg chg="mod">
          <ac:chgData name="Bill Fulton" userId="6b7d4a80-3a17-48b4-be3b-c0e1aadb3ff7" providerId="ADAL" clId="{DB06F0DA-85CF-49D4-A52B-41343505A52F}" dt="2017-11-30T14:58:45.642" v="905" actId="20577"/>
          <ac:spMkLst>
            <pc:docMk/>
            <pc:sldMk cId="2039002616" sldId="275"/>
            <ac:spMk id="3" creationId="{00000000-0000-0000-0000-000000000000}"/>
          </ac:spMkLst>
        </pc:spChg>
      </pc:sldChg>
      <pc:sldChg chg="add">
        <pc:chgData name="Bill Fulton" userId="6b7d4a80-3a17-48b4-be3b-c0e1aadb3ff7" providerId="ADAL" clId="{DB06F0DA-85CF-49D4-A52B-41343505A52F}" dt="2017-11-30T15:37:08.752" v="906" actId="478"/>
        <pc:sldMkLst>
          <pc:docMk/>
          <pc:sldMk cId="336868096" sldId="276"/>
        </pc:sldMkLst>
      </pc:sldChg>
      <pc:sldChg chg="add del">
        <pc:chgData name="Bill Fulton" userId="6b7d4a80-3a17-48b4-be3b-c0e1aadb3ff7" providerId="ADAL" clId="{DB06F0DA-85CF-49D4-A52B-41343505A52F}" dt="2017-11-30T17:05:21.846" v="931" actId="2696"/>
        <pc:sldMkLst>
          <pc:docMk/>
          <pc:sldMk cId="3825194422" sldId="277"/>
        </pc:sldMkLst>
      </pc:sldChg>
      <pc:sldChg chg="add ord">
        <pc:chgData name="Bill Fulton" userId="6b7d4a80-3a17-48b4-be3b-c0e1aadb3ff7" providerId="ADAL" clId="{DB06F0DA-85CF-49D4-A52B-41343505A52F}" dt="2017-11-30T17:33:51.203" v="1039"/>
        <pc:sldMkLst>
          <pc:docMk/>
          <pc:sldMk cId="2554406597" sldId="278"/>
        </pc:sldMkLst>
      </pc:sldChg>
      <pc:sldChg chg="addSp delSp modSp add ord modAnim">
        <pc:chgData name="Bill Fulton" userId="6b7d4a80-3a17-48b4-be3b-c0e1aadb3ff7" providerId="ADAL" clId="{DB06F0DA-85CF-49D4-A52B-41343505A52F}" dt="2017-11-30T17:37:06.236" v="1175"/>
        <pc:sldMkLst>
          <pc:docMk/>
          <pc:sldMk cId="904688209" sldId="279"/>
        </pc:sldMkLst>
        <pc:picChg chg="add mod">
          <ac:chgData name="Bill Fulton" userId="6b7d4a80-3a17-48b4-be3b-c0e1aadb3ff7" providerId="ADAL" clId="{DB06F0DA-85CF-49D4-A52B-41343505A52F}" dt="2017-11-30T15:38:22.421" v="909" actId="1076"/>
          <ac:picMkLst>
            <pc:docMk/>
            <pc:sldMk cId="904688209" sldId="279"/>
            <ac:picMk id="1026" creationId="{6803F83C-26DD-49B8-AC2C-639E4567212B}"/>
          </ac:picMkLst>
        </pc:picChg>
        <pc:picChg chg="add del mod">
          <ac:chgData name="Bill Fulton" userId="6b7d4a80-3a17-48b4-be3b-c0e1aadb3ff7" providerId="ADAL" clId="{DB06F0DA-85CF-49D4-A52B-41343505A52F}" dt="2017-11-30T15:41:36.326" v="919" actId="1076"/>
          <ac:picMkLst>
            <pc:docMk/>
            <pc:sldMk cId="904688209" sldId="279"/>
            <ac:picMk id="1028" creationId="{1FA15FEF-1E1A-4C97-BF51-1CC167987609}"/>
          </ac:picMkLst>
        </pc:picChg>
        <pc:picChg chg="add mod">
          <ac:chgData name="Bill Fulton" userId="6b7d4a80-3a17-48b4-be3b-c0e1aadb3ff7" providerId="ADAL" clId="{DB06F0DA-85CF-49D4-A52B-41343505A52F}" dt="2017-11-30T15:41:41.602" v="920" actId="1076"/>
          <ac:picMkLst>
            <pc:docMk/>
            <pc:sldMk cId="904688209" sldId="279"/>
            <ac:picMk id="1030" creationId="{6E00AD93-27A9-452E-B08F-23DDDF01DD4E}"/>
          </ac:picMkLst>
        </pc:picChg>
      </pc:sldChg>
      <pc:sldChg chg="addSp modSp add ord">
        <pc:chgData name="Bill Fulton" userId="6b7d4a80-3a17-48b4-be3b-c0e1aadb3ff7" providerId="ADAL" clId="{DB06F0DA-85CF-49D4-A52B-41343505A52F}" dt="2017-11-30T17:36:44.381" v="1172" actId="1076"/>
        <pc:sldMkLst>
          <pc:docMk/>
          <pc:sldMk cId="1867111189" sldId="280"/>
        </pc:sldMkLst>
        <pc:picChg chg="add mod">
          <ac:chgData name="Bill Fulton" userId="6b7d4a80-3a17-48b4-be3b-c0e1aadb3ff7" providerId="ADAL" clId="{DB06F0DA-85CF-49D4-A52B-41343505A52F}" dt="2017-11-30T17:36:44.381" v="1172" actId="1076"/>
          <ac:picMkLst>
            <pc:docMk/>
            <pc:sldMk cId="1867111189" sldId="280"/>
            <ac:picMk id="2050" creationId="{65F5AF3E-D138-488B-B94F-C7E0385BED92}"/>
          </ac:picMkLst>
        </pc:picChg>
      </pc:sldChg>
      <pc:sldChg chg="addSp modSp add ord modAnim">
        <pc:chgData name="Bill Fulton" userId="6b7d4a80-3a17-48b4-be3b-c0e1aadb3ff7" providerId="ADAL" clId="{DB06F0DA-85CF-49D4-A52B-41343505A52F}" dt="2017-11-30T17:37:19.028" v="1177"/>
        <pc:sldMkLst>
          <pc:docMk/>
          <pc:sldMk cId="3978574979" sldId="281"/>
        </pc:sldMkLst>
        <pc:picChg chg="add mod">
          <ac:chgData name="Bill Fulton" userId="6b7d4a80-3a17-48b4-be3b-c0e1aadb3ff7" providerId="ADAL" clId="{DB06F0DA-85CF-49D4-A52B-41343505A52F}" dt="2017-11-30T15:42:54.456" v="923" actId="1076"/>
          <ac:picMkLst>
            <pc:docMk/>
            <pc:sldMk cId="3978574979" sldId="281"/>
            <ac:picMk id="3074" creationId="{29726362-3170-4259-B5FF-1F8566EA49AE}"/>
          </ac:picMkLst>
        </pc:picChg>
        <pc:picChg chg="add mod">
          <ac:chgData name="Bill Fulton" userId="6b7d4a80-3a17-48b4-be3b-c0e1aadb3ff7" providerId="ADAL" clId="{DB06F0DA-85CF-49D4-A52B-41343505A52F}" dt="2017-11-30T15:43:20.464" v="925" actId="1076"/>
          <ac:picMkLst>
            <pc:docMk/>
            <pc:sldMk cId="3978574979" sldId="281"/>
            <ac:picMk id="3076" creationId="{9A9E633D-4757-4EED-BAA9-555FD51BCBA8}"/>
          </ac:picMkLst>
        </pc:picChg>
      </pc:sldChg>
      <pc:sldChg chg="addSp modSp add ord">
        <pc:chgData name="Bill Fulton" userId="6b7d4a80-3a17-48b4-be3b-c0e1aadb3ff7" providerId="ADAL" clId="{DB06F0DA-85CF-49D4-A52B-41343505A52F}" dt="2017-11-30T17:05:42.057" v="932" actId="478"/>
        <pc:sldMkLst>
          <pc:docMk/>
          <pc:sldMk cId="3849206466" sldId="282"/>
        </pc:sldMkLst>
        <pc:picChg chg="add mod">
          <ac:chgData name="Bill Fulton" userId="6b7d4a80-3a17-48b4-be3b-c0e1aadb3ff7" providerId="ADAL" clId="{DB06F0DA-85CF-49D4-A52B-41343505A52F}" dt="2017-11-30T17:02:03.732" v="929" actId="14100"/>
          <ac:picMkLst>
            <pc:docMk/>
            <pc:sldMk cId="3849206466" sldId="282"/>
            <ac:picMk id="4098" creationId="{C5D04ACD-64C1-443C-A6EB-949260F02532}"/>
          </ac:picMkLst>
        </pc:picChg>
      </pc:sldChg>
      <pc:sldChg chg="addSp delSp modSp add modAnim">
        <pc:chgData name="Bill Fulton" userId="6b7d4a80-3a17-48b4-be3b-c0e1aadb3ff7" providerId="ADAL" clId="{DB06F0DA-85CF-49D4-A52B-41343505A52F}" dt="2017-11-30T17:24:34.149" v="989"/>
        <pc:sldMkLst>
          <pc:docMk/>
          <pc:sldMk cId="3874191447" sldId="283"/>
        </pc:sldMkLst>
        <pc:spChg chg="mod">
          <ac:chgData name="Bill Fulton" userId="6b7d4a80-3a17-48b4-be3b-c0e1aadb3ff7" providerId="ADAL" clId="{DB06F0DA-85CF-49D4-A52B-41343505A52F}" dt="2017-11-30T17:20:35.655" v="978" actId="20577"/>
          <ac:spMkLst>
            <pc:docMk/>
            <pc:sldMk cId="3874191447" sldId="283"/>
            <ac:spMk id="2" creationId="{F654ABD8-83FA-4CAC-BDEF-3FF0210DF9E3}"/>
          </ac:spMkLst>
        </pc:spChg>
        <pc:spChg chg="add del mod">
          <ac:chgData name="Bill Fulton" userId="6b7d4a80-3a17-48b4-be3b-c0e1aadb3ff7" providerId="ADAL" clId="{DB06F0DA-85CF-49D4-A52B-41343505A52F}" dt="2017-11-30T17:07:08.133" v="935" actId="478"/>
          <ac:spMkLst>
            <pc:docMk/>
            <pc:sldMk cId="3874191447" sldId="283"/>
            <ac:spMk id="3" creationId="{B605781D-83B4-44D6-B5AD-04D45A8A0845}"/>
          </ac:spMkLst>
        </pc:spChg>
        <pc:spChg chg="add del mod">
          <ac:chgData name="Bill Fulton" userId="6b7d4a80-3a17-48b4-be3b-c0e1aadb3ff7" providerId="ADAL" clId="{DB06F0DA-85CF-49D4-A52B-41343505A52F}" dt="2017-11-30T17:09:51.085" v="937" actId="478"/>
          <ac:spMkLst>
            <pc:docMk/>
            <pc:sldMk cId="3874191447" sldId="283"/>
            <ac:spMk id="4" creationId="{A997BF8F-1F4B-4030-A6F1-72B6F6A75FEC}"/>
          </ac:spMkLst>
        </pc:spChg>
        <pc:inkChg chg="add del">
          <ac:chgData name="Bill Fulton" userId="6b7d4a80-3a17-48b4-be3b-c0e1aadb3ff7" providerId="ADAL" clId="{DB06F0DA-85CF-49D4-A52B-41343505A52F}" dt="2017-11-30T17:19:40.677" v="941"/>
          <ac:inkMkLst>
            <pc:docMk/>
            <pc:sldMk cId="3874191447" sldId="283"/>
            <ac:inkMk id="3" creationId="{BDE38267-D121-4FAF-BDAC-63F9F2F840BC}"/>
          </ac:inkMkLst>
        </pc:inkChg>
        <pc:inkChg chg="add mod">
          <ac:chgData name="Bill Fulton" userId="6b7d4a80-3a17-48b4-be3b-c0e1aadb3ff7" providerId="ADAL" clId="{DB06F0DA-85CF-49D4-A52B-41343505A52F}" dt="2017-11-30T17:19:52.946" v="944" actId="1076"/>
          <ac:inkMkLst>
            <pc:docMk/>
            <pc:sldMk cId="3874191447" sldId="283"/>
            <ac:inkMk id="4" creationId="{83A4C7C2-F110-4758-A6B7-2F35E1E62DC4}"/>
          </ac:inkMkLst>
        </pc:inkChg>
        <pc:inkChg chg="add del">
          <ac:chgData name="Bill Fulton" userId="6b7d4a80-3a17-48b4-be3b-c0e1aadb3ff7" providerId="ADAL" clId="{DB06F0DA-85CF-49D4-A52B-41343505A52F}" dt="2017-11-30T17:10:25.370" v="939" actId="478"/>
          <ac:inkMkLst>
            <pc:docMk/>
            <pc:sldMk cId="3874191447" sldId="283"/>
            <ac:inkMk id="5" creationId="{EE166126-1436-49F7-9677-5D2F66D8DF64}"/>
          </ac:inkMkLst>
        </pc:inkChg>
        <pc:inkChg chg="add del mod">
          <ac:chgData name="Bill Fulton" userId="6b7d4a80-3a17-48b4-be3b-c0e1aadb3ff7" providerId="ADAL" clId="{DB06F0DA-85CF-49D4-A52B-41343505A52F}" dt="2017-11-30T17:22:54.704" v="982" actId="478"/>
          <ac:inkMkLst>
            <pc:docMk/>
            <pc:sldMk cId="3874191447" sldId="283"/>
            <ac:inkMk id="5" creationId="{F8B421D8-48C8-4705-8702-9CB6D9691029}"/>
          </ac:inkMkLst>
        </pc:inkChg>
        <pc:inkChg chg="add mod">
          <ac:chgData name="Bill Fulton" userId="6b7d4a80-3a17-48b4-be3b-c0e1aadb3ff7" providerId="ADAL" clId="{DB06F0DA-85CF-49D4-A52B-41343505A52F}" dt="2017-11-30T17:23:48.589" v="984" actId="1076"/>
          <ac:inkMkLst>
            <pc:docMk/>
            <pc:sldMk cId="3874191447" sldId="283"/>
            <ac:inkMk id="6" creationId="{36596DCE-589E-444A-A811-9286D2321D27}"/>
          </ac:inkMkLst>
        </pc:inkChg>
        <pc:inkChg chg="add mod">
          <ac:chgData name="Bill Fulton" userId="6b7d4a80-3a17-48b4-be3b-c0e1aadb3ff7" providerId="ADAL" clId="{DB06F0DA-85CF-49D4-A52B-41343505A52F}" dt="2017-11-30T17:24:08.409" v="986" actId="14100"/>
          <ac:inkMkLst>
            <pc:docMk/>
            <pc:sldMk cId="3874191447" sldId="283"/>
            <ac:inkMk id="7" creationId="{BC5972E8-1733-40C0-A477-F515ECB8D267}"/>
          </ac:inkMkLst>
        </pc:inkChg>
      </pc:sldChg>
      <pc:sldChg chg="addSp delSp modSp add">
        <pc:chgData name="Bill Fulton" userId="6b7d4a80-3a17-48b4-be3b-c0e1aadb3ff7" providerId="ADAL" clId="{DB06F0DA-85CF-49D4-A52B-41343505A52F}" dt="2017-11-30T17:35:31.407" v="1170" actId="20577"/>
        <pc:sldMkLst>
          <pc:docMk/>
          <pc:sldMk cId="2282309143" sldId="284"/>
        </pc:sldMkLst>
        <pc:spChg chg="mod">
          <ac:chgData name="Bill Fulton" userId="6b7d4a80-3a17-48b4-be3b-c0e1aadb3ff7" providerId="ADAL" clId="{DB06F0DA-85CF-49D4-A52B-41343505A52F}" dt="2017-11-30T17:35:31.407" v="1170" actId="20577"/>
          <ac:spMkLst>
            <pc:docMk/>
            <pc:sldMk cId="2282309143" sldId="284"/>
            <ac:spMk id="2" creationId="{6E4EE19F-339E-4F7E-8C4A-D5607CBB5110}"/>
          </ac:spMkLst>
        </pc:spChg>
        <pc:spChg chg="add mod">
          <ac:chgData name="Bill Fulton" userId="6b7d4a80-3a17-48b4-be3b-c0e1aadb3ff7" providerId="ADAL" clId="{DB06F0DA-85CF-49D4-A52B-41343505A52F}" dt="2017-11-30T17:27:35.657" v="1008" actId="164"/>
          <ac:spMkLst>
            <pc:docMk/>
            <pc:sldMk cId="2282309143" sldId="284"/>
            <ac:spMk id="4" creationId="{BC5319F0-C8E3-4CD9-90FB-23E2B4061D10}"/>
          </ac:spMkLst>
        </pc:spChg>
        <pc:spChg chg="add mod">
          <ac:chgData name="Bill Fulton" userId="6b7d4a80-3a17-48b4-be3b-c0e1aadb3ff7" providerId="ADAL" clId="{DB06F0DA-85CF-49D4-A52B-41343505A52F}" dt="2017-11-30T17:27:35.657" v="1008" actId="164"/>
          <ac:spMkLst>
            <pc:docMk/>
            <pc:sldMk cId="2282309143" sldId="284"/>
            <ac:spMk id="5" creationId="{674D2E1E-A73A-4349-961D-C5756F35D3CC}"/>
          </ac:spMkLst>
        </pc:spChg>
        <pc:spChg chg="add mod">
          <ac:chgData name="Bill Fulton" userId="6b7d4a80-3a17-48b4-be3b-c0e1aadb3ff7" providerId="ADAL" clId="{DB06F0DA-85CF-49D4-A52B-41343505A52F}" dt="2017-11-30T17:27:35.657" v="1008" actId="164"/>
          <ac:spMkLst>
            <pc:docMk/>
            <pc:sldMk cId="2282309143" sldId="284"/>
            <ac:spMk id="6" creationId="{F0576326-8618-4BAA-AE79-296297AFF780}"/>
          </ac:spMkLst>
        </pc:spChg>
        <pc:spChg chg="add mod">
          <ac:chgData name="Bill Fulton" userId="6b7d4a80-3a17-48b4-be3b-c0e1aadb3ff7" providerId="ADAL" clId="{DB06F0DA-85CF-49D4-A52B-41343505A52F}" dt="2017-11-30T17:32:28.750" v="1037" actId="164"/>
          <ac:spMkLst>
            <pc:docMk/>
            <pc:sldMk cId="2282309143" sldId="284"/>
            <ac:spMk id="10" creationId="{A07534F4-0D37-4C7B-B775-CDFA9A70D360}"/>
          </ac:spMkLst>
        </pc:spChg>
        <pc:spChg chg="add del mod">
          <ac:chgData name="Bill Fulton" userId="6b7d4a80-3a17-48b4-be3b-c0e1aadb3ff7" providerId="ADAL" clId="{DB06F0DA-85CF-49D4-A52B-41343505A52F}" dt="2017-11-30T17:32:02.935" v="1031" actId="20577"/>
          <ac:spMkLst>
            <pc:docMk/>
            <pc:sldMk cId="2282309143" sldId="284"/>
            <ac:spMk id="15" creationId="{6F4A5140-AB27-4D73-A33B-4C8C6BF95734}"/>
          </ac:spMkLst>
        </pc:spChg>
        <pc:spChg chg="add mod">
          <ac:chgData name="Bill Fulton" userId="6b7d4a80-3a17-48b4-be3b-c0e1aadb3ff7" providerId="ADAL" clId="{DB06F0DA-85CF-49D4-A52B-41343505A52F}" dt="2017-11-30T17:32:36.973" v="1038" actId="164"/>
          <ac:spMkLst>
            <pc:docMk/>
            <pc:sldMk cId="2282309143" sldId="284"/>
            <ac:spMk id="16" creationId="{D7E33C09-E2B6-47D9-8CD3-5A573A546846}"/>
          </ac:spMkLst>
        </pc:spChg>
        <pc:grpChg chg="add mod">
          <ac:chgData name="Bill Fulton" userId="6b7d4a80-3a17-48b4-be3b-c0e1aadb3ff7" providerId="ADAL" clId="{DB06F0DA-85CF-49D4-A52B-41343505A52F}" dt="2017-11-30T17:27:41.013" v="1009" actId="1076"/>
          <ac:grpSpMkLst>
            <pc:docMk/>
            <pc:sldMk cId="2282309143" sldId="284"/>
            <ac:grpSpMk id="7" creationId="{5A3D5788-785E-4883-BA7F-D00279DC8695}"/>
          </ac:grpSpMkLst>
        </pc:grpChg>
        <pc:grpChg chg="add mod">
          <ac:chgData name="Bill Fulton" userId="6b7d4a80-3a17-48b4-be3b-c0e1aadb3ff7" providerId="ADAL" clId="{DB06F0DA-85CF-49D4-A52B-41343505A52F}" dt="2017-11-30T17:32:28.750" v="1037" actId="164"/>
          <ac:grpSpMkLst>
            <pc:docMk/>
            <pc:sldMk cId="2282309143" sldId="284"/>
            <ac:grpSpMk id="17" creationId="{EBCF2878-918F-4E0F-9AD7-DFC218D32B52}"/>
          </ac:grpSpMkLst>
        </pc:grpChg>
        <pc:grpChg chg="add mod">
          <ac:chgData name="Bill Fulton" userId="6b7d4a80-3a17-48b4-be3b-c0e1aadb3ff7" providerId="ADAL" clId="{DB06F0DA-85CF-49D4-A52B-41343505A52F}" dt="2017-11-30T17:32:36.973" v="1038" actId="164"/>
          <ac:grpSpMkLst>
            <pc:docMk/>
            <pc:sldMk cId="2282309143" sldId="284"/>
            <ac:grpSpMk id="18" creationId="{23A8076D-83C6-465E-830C-A211032774DA}"/>
          </ac:grpSpMkLst>
        </pc:grpChg>
        <pc:picChg chg="add mod modCrop">
          <ac:chgData name="Bill Fulton" userId="6b7d4a80-3a17-48b4-be3b-c0e1aadb3ff7" providerId="ADAL" clId="{DB06F0DA-85CF-49D4-A52B-41343505A52F}" dt="2017-11-30T17:27:35.657" v="1008" actId="164"/>
          <ac:picMkLst>
            <pc:docMk/>
            <pc:sldMk cId="2282309143" sldId="284"/>
            <ac:picMk id="3" creationId="{1A31A8C0-591B-4DA4-9299-CD5A10E17298}"/>
          </ac:picMkLst>
        </pc:picChg>
        <pc:cxnChg chg="add mod">
          <ac:chgData name="Bill Fulton" userId="6b7d4a80-3a17-48b4-be3b-c0e1aadb3ff7" providerId="ADAL" clId="{DB06F0DA-85CF-49D4-A52B-41343505A52F}" dt="2017-11-30T17:32:28.750" v="1037" actId="164"/>
          <ac:cxnSpMkLst>
            <pc:docMk/>
            <pc:sldMk cId="2282309143" sldId="284"/>
            <ac:cxnSpMk id="9" creationId="{1CE721C8-92B8-42EE-B05C-57CB9C6B98BE}"/>
          </ac:cxnSpMkLst>
        </pc:cxnChg>
        <pc:cxnChg chg="add mod">
          <ac:chgData name="Bill Fulton" userId="6b7d4a80-3a17-48b4-be3b-c0e1aadb3ff7" providerId="ADAL" clId="{DB06F0DA-85CF-49D4-A52B-41343505A52F}" dt="2017-11-30T17:32:36.973" v="1038" actId="164"/>
          <ac:cxnSpMkLst>
            <pc:docMk/>
            <pc:sldMk cId="2282309143" sldId="284"/>
            <ac:cxnSpMk id="11" creationId="{F3EA25DA-2EFC-4727-AE6B-F8B711756DDA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26BC6-B9DD-7E41-8F14-738787649B70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8B9C5B-30FE-6A45-8D51-0CBF4EB92108}">
      <dgm:prSet phldrT="[Text]"/>
      <dgm:spPr/>
      <dgm:t>
        <a:bodyPr/>
        <a:lstStyle/>
        <a:p>
          <a:r>
            <a:rPr lang="en-US" dirty="0"/>
            <a:t>Problems &amp; Barriers</a:t>
          </a:r>
        </a:p>
      </dgm:t>
    </dgm:pt>
    <dgm:pt modelId="{D6D22311-50A2-C24D-997E-28223B928E90}" type="parTrans" cxnId="{B40693FE-9616-434D-9643-04FA656A9C50}">
      <dgm:prSet/>
      <dgm:spPr/>
      <dgm:t>
        <a:bodyPr/>
        <a:lstStyle/>
        <a:p>
          <a:endParaRPr lang="en-US"/>
        </a:p>
      </dgm:t>
    </dgm:pt>
    <dgm:pt modelId="{1457203A-4F2C-D546-953A-F0319717549C}" type="sibTrans" cxnId="{B40693FE-9616-434D-9643-04FA656A9C50}">
      <dgm:prSet/>
      <dgm:spPr/>
      <dgm:t>
        <a:bodyPr/>
        <a:lstStyle/>
        <a:p>
          <a:endParaRPr lang="en-US"/>
        </a:p>
      </dgm:t>
    </dgm:pt>
    <dgm:pt modelId="{E6303DD2-239A-D442-A312-CD8B64251B4A}">
      <dgm:prSet phldrT="[Text]"/>
      <dgm:spPr/>
      <dgm:t>
        <a:bodyPr/>
        <a:lstStyle/>
        <a:p>
          <a:r>
            <a:rPr lang="en-US" dirty="0"/>
            <a:t>Resources</a:t>
          </a:r>
        </a:p>
      </dgm:t>
    </dgm:pt>
    <dgm:pt modelId="{F7CF802E-234B-634E-8E29-1B691DF2B5E9}" type="parTrans" cxnId="{D2AD7F6B-97C3-3447-8DCC-6D5F3236C102}">
      <dgm:prSet/>
      <dgm:spPr/>
      <dgm:t>
        <a:bodyPr/>
        <a:lstStyle/>
        <a:p>
          <a:endParaRPr lang="en-US"/>
        </a:p>
      </dgm:t>
    </dgm:pt>
    <dgm:pt modelId="{950E785F-9555-1A43-9E0E-F841DD9D1F75}" type="sibTrans" cxnId="{D2AD7F6B-97C3-3447-8DCC-6D5F3236C102}">
      <dgm:prSet/>
      <dgm:spPr/>
      <dgm:t>
        <a:bodyPr/>
        <a:lstStyle/>
        <a:p>
          <a:endParaRPr lang="en-US"/>
        </a:p>
      </dgm:t>
    </dgm:pt>
    <dgm:pt modelId="{D08CB949-63DE-1748-AF9C-EA4643ECAD4F}">
      <dgm:prSet phldrT="[Text]"/>
      <dgm:spPr/>
      <dgm:t>
        <a:bodyPr/>
        <a:lstStyle/>
        <a:p>
          <a:r>
            <a:rPr lang="en-US" dirty="0"/>
            <a:t>Collective Gifts &amp; Talents</a:t>
          </a:r>
        </a:p>
      </dgm:t>
    </dgm:pt>
    <dgm:pt modelId="{41928889-0318-9948-9281-BCDA38C52BFE}" type="parTrans" cxnId="{0BE8E6F1-3BD1-1F44-A9AF-FF752670D03F}">
      <dgm:prSet/>
      <dgm:spPr/>
      <dgm:t>
        <a:bodyPr/>
        <a:lstStyle/>
        <a:p>
          <a:endParaRPr lang="en-US"/>
        </a:p>
      </dgm:t>
    </dgm:pt>
    <dgm:pt modelId="{B91E2DFF-5E2C-9C4F-8174-BC306E5E8097}" type="sibTrans" cxnId="{0BE8E6F1-3BD1-1F44-A9AF-FF752670D03F}">
      <dgm:prSet/>
      <dgm:spPr/>
      <dgm:t>
        <a:bodyPr/>
        <a:lstStyle/>
        <a:p>
          <a:endParaRPr lang="en-US"/>
        </a:p>
      </dgm:t>
    </dgm:pt>
    <dgm:pt modelId="{E3DAFF33-EE79-1443-A70A-4032FDFD737C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CHANGE</a:t>
          </a:r>
        </a:p>
      </dgm:t>
    </dgm:pt>
    <dgm:pt modelId="{91C4C575-4342-D34F-86A6-E0AB97F7206B}" type="parTrans" cxnId="{DAF0DFDD-CC70-214B-8A4A-26F3002FD08A}">
      <dgm:prSet/>
      <dgm:spPr/>
      <dgm:t>
        <a:bodyPr/>
        <a:lstStyle/>
        <a:p>
          <a:endParaRPr lang="en-US"/>
        </a:p>
      </dgm:t>
    </dgm:pt>
    <dgm:pt modelId="{2E57543C-1E17-E04B-AF65-DF99F93EEFC2}" type="sibTrans" cxnId="{DAF0DFDD-CC70-214B-8A4A-26F3002FD08A}">
      <dgm:prSet/>
      <dgm:spPr/>
      <dgm:t>
        <a:bodyPr/>
        <a:lstStyle/>
        <a:p>
          <a:endParaRPr lang="en-US"/>
        </a:p>
      </dgm:t>
    </dgm:pt>
    <dgm:pt modelId="{E2A51919-ECD8-4544-B7A0-A3D1B375E8DE}" type="pres">
      <dgm:prSet presAssocID="{50626BC6-B9DD-7E41-8F14-738787649B70}" presName="Name0" presStyleCnt="0">
        <dgm:presLayoutVars>
          <dgm:chMax val="4"/>
          <dgm:resizeHandles val="exact"/>
        </dgm:presLayoutVars>
      </dgm:prSet>
      <dgm:spPr/>
    </dgm:pt>
    <dgm:pt modelId="{A5E62014-0D20-954C-8F59-70ED14F6AA5A}" type="pres">
      <dgm:prSet presAssocID="{50626BC6-B9DD-7E41-8F14-738787649B70}" presName="ellipse" presStyleLbl="trBgShp" presStyleIdx="0" presStyleCnt="1"/>
      <dgm:spPr/>
    </dgm:pt>
    <dgm:pt modelId="{564A860A-F169-9C42-B884-4751F70C32D5}" type="pres">
      <dgm:prSet presAssocID="{50626BC6-B9DD-7E41-8F14-738787649B70}" presName="arrow1" presStyleLbl="fgShp" presStyleIdx="0" presStyleCnt="1"/>
      <dgm:spPr/>
    </dgm:pt>
    <dgm:pt modelId="{68EC7AE3-7A82-7348-B373-4899E34B046E}" type="pres">
      <dgm:prSet presAssocID="{50626BC6-B9DD-7E41-8F14-738787649B70}" presName="rectangle" presStyleLbl="revTx" presStyleIdx="0" presStyleCnt="1">
        <dgm:presLayoutVars>
          <dgm:bulletEnabled val="1"/>
        </dgm:presLayoutVars>
      </dgm:prSet>
      <dgm:spPr/>
    </dgm:pt>
    <dgm:pt modelId="{82284377-0B8A-5C41-9F50-AF4AE7655CF2}" type="pres">
      <dgm:prSet presAssocID="{E6303DD2-239A-D442-A312-CD8B64251B4A}" presName="item1" presStyleLbl="node1" presStyleIdx="0" presStyleCnt="3">
        <dgm:presLayoutVars>
          <dgm:bulletEnabled val="1"/>
        </dgm:presLayoutVars>
      </dgm:prSet>
      <dgm:spPr/>
    </dgm:pt>
    <dgm:pt modelId="{7C5560C2-4E3C-154B-B93B-B2785842CFB1}" type="pres">
      <dgm:prSet presAssocID="{D08CB949-63DE-1748-AF9C-EA4643ECAD4F}" presName="item2" presStyleLbl="node1" presStyleIdx="1" presStyleCnt="3" custScaleX="134125" custLinFactNeighborX="-5951" custLinFactNeighborY="-3558">
        <dgm:presLayoutVars>
          <dgm:bulletEnabled val="1"/>
        </dgm:presLayoutVars>
      </dgm:prSet>
      <dgm:spPr/>
    </dgm:pt>
    <dgm:pt modelId="{89BE638F-E55E-5E4A-86B1-D3E9E64EBC83}" type="pres">
      <dgm:prSet presAssocID="{E3DAFF33-EE79-1443-A70A-4032FDFD737C}" presName="item3" presStyleLbl="node1" presStyleIdx="2" presStyleCnt="3" custScaleX="120669">
        <dgm:presLayoutVars>
          <dgm:bulletEnabled val="1"/>
        </dgm:presLayoutVars>
      </dgm:prSet>
      <dgm:spPr/>
    </dgm:pt>
    <dgm:pt modelId="{2FABF0E2-4C8D-9543-8575-490F9F90D17B}" type="pres">
      <dgm:prSet presAssocID="{50626BC6-B9DD-7E41-8F14-738787649B70}" presName="funnel" presStyleLbl="trAlignAcc1" presStyleIdx="0" presStyleCnt="1" custLinFactNeighborY="953"/>
      <dgm:spPr/>
    </dgm:pt>
  </dgm:ptLst>
  <dgm:cxnLst>
    <dgm:cxn modelId="{24D96930-9543-6E4F-B647-4C7BD73536AC}" type="presOf" srcId="{E6303DD2-239A-D442-A312-CD8B64251B4A}" destId="{7C5560C2-4E3C-154B-B93B-B2785842CFB1}" srcOrd="0" destOrd="0" presId="urn:microsoft.com/office/officeart/2005/8/layout/funnel1"/>
    <dgm:cxn modelId="{4D60C869-0650-754F-88DE-809CC78636A0}" type="presOf" srcId="{E3DAFF33-EE79-1443-A70A-4032FDFD737C}" destId="{68EC7AE3-7A82-7348-B373-4899E34B046E}" srcOrd="0" destOrd="0" presId="urn:microsoft.com/office/officeart/2005/8/layout/funnel1"/>
    <dgm:cxn modelId="{D2AD7F6B-97C3-3447-8DCC-6D5F3236C102}" srcId="{50626BC6-B9DD-7E41-8F14-738787649B70}" destId="{E6303DD2-239A-D442-A312-CD8B64251B4A}" srcOrd="1" destOrd="0" parTransId="{F7CF802E-234B-634E-8E29-1B691DF2B5E9}" sibTransId="{950E785F-9555-1A43-9E0E-F841DD9D1F75}"/>
    <dgm:cxn modelId="{C23A3A9A-DEA6-0343-B1B2-2F6F6C044AEE}" type="presOf" srcId="{50626BC6-B9DD-7E41-8F14-738787649B70}" destId="{E2A51919-ECD8-4544-B7A0-A3D1B375E8DE}" srcOrd="0" destOrd="0" presId="urn:microsoft.com/office/officeart/2005/8/layout/funnel1"/>
    <dgm:cxn modelId="{CABCE19F-85D8-544C-9EB0-2B475DE9756D}" type="presOf" srcId="{028B9C5B-30FE-6A45-8D51-0CBF4EB92108}" destId="{89BE638F-E55E-5E4A-86B1-D3E9E64EBC83}" srcOrd="0" destOrd="0" presId="urn:microsoft.com/office/officeart/2005/8/layout/funnel1"/>
    <dgm:cxn modelId="{D53C16DB-B001-8247-A139-E4DCE54AB191}" type="presOf" srcId="{D08CB949-63DE-1748-AF9C-EA4643ECAD4F}" destId="{82284377-0B8A-5C41-9F50-AF4AE7655CF2}" srcOrd="0" destOrd="0" presId="urn:microsoft.com/office/officeart/2005/8/layout/funnel1"/>
    <dgm:cxn modelId="{DAF0DFDD-CC70-214B-8A4A-26F3002FD08A}" srcId="{50626BC6-B9DD-7E41-8F14-738787649B70}" destId="{E3DAFF33-EE79-1443-A70A-4032FDFD737C}" srcOrd="3" destOrd="0" parTransId="{91C4C575-4342-D34F-86A6-E0AB97F7206B}" sibTransId="{2E57543C-1E17-E04B-AF65-DF99F93EEFC2}"/>
    <dgm:cxn modelId="{0BE8E6F1-3BD1-1F44-A9AF-FF752670D03F}" srcId="{50626BC6-B9DD-7E41-8F14-738787649B70}" destId="{D08CB949-63DE-1748-AF9C-EA4643ECAD4F}" srcOrd="2" destOrd="0" parTransId="{41928889-0318-9948-9281-BCDA38C52BFE}" sibTransId="{B91E2DFF-5E2C-9C4F-8174-BC306E5E8097}"/>
    <dgm:cxn modelId="{B40693FE-9616-434D-9643-04FA656A9C50}" srcId="{50626BC6-B9DD-7E41-8F14-738787649B70}" destId="{028B9C5B-30FE-6A45-8D51-0CBF4EB92108}" srcOrd="0" destOrd="0" parTransId="{D6D22311-50A2-C24D-997E-28223B928E90}" sibTransId="{1457203A-4F2C-D546-953A-F0319717549C}"/>
    <dgm:cxn modelId="{8C34427D-DF79-3F46-86CE-A1AF7AE86996}" type="presParOf" srcId="{E2A51919-ECD8-4544-B7A0-A3D1B375E8DE}" destId="{A5E62014-0D20-954C-8F59-70ED14F6AA5A}" srcOrd="0" destOrd="0" presId="urn:microsoft.com/office/officeart/2005/8/layout/funnel1"/>
    <dgm:cxn modelId="{E86CE03E-DA7A-CE49-A654-834A89CB6487}" type="presParOf" srcId="{E2A51919-ECD8-4544-B7A0-A3D1B375E8DE}" destId="{564A860A-F169-9C42-B884-4751F70C32D5}" srcOrd="1" destOrd="0" presId="urn:microsoft.com/office/officeart/2005/8/layout/funnel1"/>
    <dgm:cxn modelId="{FB6A7DF3-EBAF-2E42-A30F-090E14DF778F}" type="presParOf" srcId="{E2A51919-ECD8-4544-B7A0-A3D1B375E8DE}" destId="{68EC7AE3-7A82-7348-B373-4899E34B046E}" srcOrd="2" destOrd="0" presId="urn:microsoft.com/office/officeart/2005/8/layout/funnel1"/>
    <dgm:cxn modelId="{E3B0581E-794E-1446-BBEE-CCFCD98DBFA0}" type="presParOf" srcId="{E2A51919-ECD8-4544-B7A0-A3D1B375E8DE}" destId="{82284377-0B8A-5C41-9F50-AF4AE7655CF2}" srcOrd="3" destOrd="0" presId="urn:microsoft.com/office/officeart/2005/8/layout/funnel1"/>
    <dgm:cxn modelId="{537AA456-7395-204D-9174-13CC173BC009}" type="presParOf" srcId="{E2A51919-ECD8-4544-B7A0-A3D1B375E8DE}" destId="{7C5560C2-4E3C-154B-B93B-B2785842CFB1}" srcOrd="4" destOrd="0" presId="urn:microsoft.com/office/officeart/2005/8/layout/funnel1"/>
    <dgm:cxn modelId="{ECBC8C5B-7FC2-9D41-8E30-E69B2A22AAD3}" type="presParOf" srcId="{E2A51919-ECD8-4544-B7A0-A3D1B375E8DE}" destId="{89BE638F-E55E-5E4A-86B1-D3E9E64EBC83}" srcOrd="5" destOrd="0" presId="urn:microsoft.com/office/officeart/2005/8/layout/funnel1"/>
    <dgm:cxn modelId="{58E445D9-403B-AA40-B48C-88DBCB3D44E7}" type="presParOf" srcId="{E2A51919-ECD8-4544-B7A0-A3D1B375E8DE}" destId="{2FABF0E2-4C8D-9543-8575-490F9F90D17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62014-0D20-954C-8F59-70ED14F6AA5A}">
      <dsp:nvSpPr>
        <dsp:cNvPr id="0" name=""/>
        <dsp:cNvSpPr/>
      </dsp:nvSpPr>
      <dsp:spPr>
        <a:xfrm>
          <a:off x="3498227" y="176773"/>
          <a:ext cx="3508266" cy="12183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A860A-F169-9C42-B884-4751F70C32D5}">
      <dsp:nvSpPr>
        <dsp:cNvPr id="0" name=""/>
        <dsp:cNvSpPr/>
      </dsp:nvSpPr>
      <dsp:spPr>
        <a:xfrm>
          <a:off x="4917851" y="3160159"/>
          <a:ext cx="679896" cy="435133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EC7AE3-7A82-7348-B373-4899E34B046E}">
      <dsp:nvSpPr>
        <dsp:cNvPr id="0" name=""/>
        <dsp:cNvSpPr/>
      </dsp:nvSpPr>
      <dsp:spPr>
        <a:xfrm>
          <a:off x="3626048" y="3508266"/>
          <a:ext cx="3263503" cy="81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FF0000"/>
              </a:solidFill>
            </a:rPr>
            <a:t>CHANGE</a:t>
          </a:r>
        </a:p>
      </dsp:txBody>
      <dsp:txXfrm>
        <a:off x="3626048" y="3508266"/>
        <a:ext cx="3263503" cy="815875"/>
      </dsp:txXfrm>
    </dsp:sp>
    <dsp:sp modelId="{82284377-0B8A-5C41-9F50-AF4AE7655CF2}">
      <dsp:nvSpPr>
        <dsp:cNvPr id="0" name=""/>
        <dsp:cNvSpPr/>
      </dsp:nvSpPr>
      <dsp:spPr>
        <a:xfrm>
          <a:off x="4773713" y="1489245"/>
          <a:ext cx="1223813" cy="12238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Collective Gifts &amp; Talents</a:t>
          </a:r>
        </a:p>
      </dsp:txBody>
      <dsp:txXfrm>
        <a:off x="4952936" y="1668468"/>
        <a:ext cx="865367" cy="865367"/>
      </dsp:txXfrm>
    </dsp:sp>
    <dsp:sp modelId="{7C5560C2-4E3C-154B-B93B-B2785842CFB1}">
      <dsp:nvSpPr>
        <dsp:cNvPr id="0" name=""/>
        <dsp:cNvSpPr/>
      </dsp:nvSpPr>
      <dsp:spPr>
        <a:xfrm>
          <a:off x="3616364" y="527569"/>
          <a:ext cx="1641440" cy="12238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Resources</a:t>
          </a:r>
        </a:p>
      </dsp:txBody>
      <dsp:txXfrm>
        <a:off x="3856747" y="706792"/>
        <a:ext cx="1160674" cy="865367"/>
      </dsp:txXfrm>
    </dsp:sp>
    <dsp:sp modelId="{89BE638F-E55E-5E4A-86B1-D3E9E64EBC83}">
      <dsp:nvSpPr>
        <dsp:cNvPr id="0" name=""/>
        <dsp:cNvSpPr/>
      </dsp:nvSpPr>
      <dsp:spPr>
        <a:xfrm>
          <a:off x="5022541" y="275222"/>
          <a:ext cx="1476763" cy="12238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Problems &amp; Barriers</a:t>
          </a:r>
        </a:p>
      </dsp:txBody>
      <dsp:txXfrm>
        <a:off x="5238808" y="454445"/>
        <a:ext cx="1044229" cy="865367"/>
      </dsp:txXfrm>
    </dsp:sp>
    <dsp:sp modelId="{2FABF0E2-4C8D-9543-8575-490F9F90D17B}">
      <dsp:nvSpPr>
        <dsp:cNvPr id="0" name=""/>
        <dsp:cNvSpPr/>
      </dsp:nvSpPr>
      <dsp:spPr>
        <a:xfrm>
          <a:off x="3354089" y="56223"/>
          <a:ext cx="3807420" cy="30459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30T17:17:27.285"/>
    </inkml:context>
    <inkml:brush xml:id="br0">
      <inkml:brushProperty name="width" value="0.1" units="cm"/>
      <inkml:brushProperty name="height" value="0.1" units="cm"/>
      <inkml:brushProperty name="color" value="#57D200"/>
    </inkml:brush>
    <inkml:brush xml:id="br1">
      <inkml:brushProperty name="width" value="0.1" units="cm"/>
      <inkml:brushProperty name="height" value="0.1" units="cm"/>
      <inkml:brushProperty name="color" value="#9966CC"/>
    </inkml:brush>
  </inkml:definitions>
  <inkml:trace contextRef="#ctx0" brushRef="#br0">14 912 6528,'-9'-10'2464,"9"10"-1344,-5 0-1248,5 0 480,0 0-256,0 0 0,0 0-32,5 5-64,-1 4 32,1 1-32,-1-1 0,0 0 0,6 4 0,-2 7-96,2 3 64,-2 0 160,1 4 64,9 11 64,5 13 64,2 4-32,3 6 64,2-1-64,-2 5 0,2 6-160,2-6-96,4 4 64,4 1 0,0 4 32,0 19 64,0 0-96,4 0 0,1 4 32,0-4 64,3-4 96,7 8 64,-7 5-32,2 9 32,-2 1-128,0-1-64,2-4 0,3-4-32,-3-1-64,3 5 32,5 4-64,0-4 64,4-9-64,14 9 64,-10-14-64,6-5 64,-1 0 0,0-4 95,1 17-159,4-8-32,-1-4 64,9 0 96,-4 8-64,1-14-64,4-4 64,-1 0 0,1-4-128,5-6 32,16 15 0,-3 0 0,-5-5 0,8-6 64,-3 6-32,3-4 64,2-10-64,7 0 64,-4 0-64,5 1 64,0-7-64,4 12-32,6-2 32,-2 6-32,4-6 0,20 10 64,-5-5-32,4 1-32,-9-10 32,0-6 32,0-2-32,-4-1 64,7-1 0,-7 1 32,1 5 0,-7 13 0,6-10 64,9-3 32,-1-10-96,-4 5-32,-5-1-32,6 2-64,3-15 32,-3-1 32,2 1-32,-7-10-32,4 1 32,15-1 32,-16 1-32,5-5-32,-3-5 32,-1 0-32,8 6 0,-7-7 64,-1-3-32,5-1 64,-1-4-64,5 10 64,0-6-64,-9-4-32,5-5-64,3 11 32,-7-2 32,7-4 64,-8-5-32,5 0 64,4 0 0,-9-5 96,10 6-160,-10-4-32,-1-2 64,10-4 32,-4 4-128,-1-4 32,1 0 64,4-4 32,-4 0-32,-5-16-64,4 6 96,0-9 0,14 5-32,-9-2-64,-9-2 32,0-1 32,5-1-32,4 1 64,-4 0-64,3-4 64,-3-7-128,-5 3 0,9 3 32,-4 4 64,-5 1-32,0-9-32,0-15 32,4 15-32,1-6 0,-5 1 64,-4 0-32,-5-5-32,14-13-64,-15-15 32,6 9 32,-9 0 64,-1 2-32,11 3-32,-16 5 160,-7 4 32,8 1 0,-5-9 32,1 3-64,5-5 0,-6 2-96,-7-5-64,3-14-64,0-5 32,1 4 96,-1 5 32,0 1-128,-3 8 32,-2-12 0,2 2 64,3 2-32,0-1-32,4-18 32,-7 5 32,3-6-32,-5 1-32,2 9 32,-2 0-32,10-5 0,-4 1 0,-10 0 0,5-20 64,-5 10-32,1-9-32,4 9 32,4 4-32,-8 2 0,-10-6 0,1 0 0,-1-23 64,0 3-32,-3 2 64,3 9-64,-4 1-32,-9 2 32,5 2 32,-1-23 32,-3 3 32,4 5 0,-10 5 64,1 6-32,-1 3 64,-7 1-64,-6 4 0,-4-14-96,-5 4 32,10 6-64,-10-1-32,0 11 32,-3-12 32,-6 12 96,-4 2 128,0-12 64,-5 9 96,-3 9-160,-6 9-32,-3 9-192,-6 6-128,-2 17-256,2 7-64,-8 7-704,5 10-320,-1 4-896,9 6-384</inkml:trace>
  <inkml:trace contextRef="#ctx0" brushRef="#br1" timeOffset="38601.8412">607 9004 2304,'-3'5'960,"3"-1"-512,-5-4-192,5 0 352,0 0 128,0 0 192,0 0-160,0 0 0,0 0-64,0 0 32,0 0-416,0-4 32,0 4 0,0 0-64,0-5 64,0 5 0,0-5 32,0 0 0,5-3 64,-2-2 64,2-4 64,8-4-128,1-6 64,9 1-160,-2-15-32,1-13-128,5 5 32,1-1-64,2-3 64,1-1-64,6-20 0,2 2 95,6 0 161,-5 0-160,5-2 0,-5 6 64,0-5 32,0 5-160,4-4-64,1-6 64,0-4 32,-2-4-32,2-6-32,0 6-96,3 4-64,2 0-64,8-4 32,-5 4 32,0 0 64,2-6-96,-2-8 0,0 6 32,0-6 0,0 9 64,2 1 32,-2-6-192,0 6 0,0-1 32,5-4 96,5-1 0,-6 2-32,1-2 32,-3 6-32,3-2 0,-1-2 0,-3 8 0,-1 0 0,5 4 0,0-18 64,-5 5-96,14 0 0,4 0 32,-8 9 0,-1-10 0,1 6 0,-2 4 0,-3 5 64,0-15-96,0 6 0,4 4 32,-4 0 0,5-5 0,0 14 0,-6-4 0,1 4 64,-4 1-96,3 4 0,1 4 32,-5-18 0,2 5 0,-2 4 0,10 0 64,-10-3 32,5 8-128,4 0 32,-4-6-64,0 7 0,-5-1 64,5 0 0,0 8 64,-5-21 32,0 8 32,2 0 0,-2 5-160,0-4 32,14 4 0,-5 4 0,-4 1 0,-1-1 0,-2 6 0,-2-1 0,18-9 0,-9-10 64,-4 2-96,-5 8-64,5 4 64,-3 0 64,3 1 0,3 5-32,-7 3 32,4 11-32,-5-6 0,-4 1 0,5-1 0,4 1 64,-5 3-96,5 2 0,0-1 32,-5 5 0,5-9 0,5-10 0,-1 5 0,4 0 0,-3 4 0,0-5 0,-1 7 0,0 3 0,0 5 0,1 5 64,-1-6-32,5 5 64,0-4-64,-1 1-32,1 2 32,4 2-32,1-1-96,-1 1 64,5-1 32,0 5 64,4-13 32,5 3 32,-5 6-160,-4-5 32,8 0 0,-9 5 0,6-2 0,-1-3 64,5 9-96,-1 1 0,-4 3 32,1 2 0,4 2 64,-5 2 32,-1 0-32,11-1-64,-10 5 32,14 0-32,-9 0 64,-2-4 32,3 3-32,-6 1-64,0 0 32,4-8-32,-4 8 0,14 5 0,-9-1-96,-1 0 64,1 2 32,0-2 0,-5 1 0,-1 0 0,2 4 0,8 1 64,0 4-32,-4-10 64,-1 6-128,1 0 0,-5-2 32,5 12 0,-6-6 0,11 4 0,-6 5 0,6-4 0,-5-5 0,-1 0 0,1 0 0,3 4 0,-2 5 0,7 1 64,-8 4-32,-1 0 64,14 9-128,-8-9 0,3 0 32,-4 0 0,9-6 0,-5 6 0,-8 1 0,4-1 0,-4 0 64,0 0 32,-1 0-128,-4 0-32,0 4 32,5 5 64,-4 1-64,-10 4 0,-1-5 32,6-1 64,0 12-32,-4 11-32,-1-3 32,-4-5-32,4-3 0,0-3 0,-4 3-96,-1-2 64,6 1 96,-6-11 32,2 16-32,3 3-64,-1-3 32,2-11-32,-1 1-96,0 5 64,-3 5 32,12-2 64,-4 1-96,-1 1 0,1-1 32,4-5 64,0 25-96,1-2-64,-6-9 64,1 1 64,4-1 0,-9-9-32,0 1-64,6 7 32,-2 2 32,-4-5 0,14-5 0,-9 1 64,-5 3-32,-4 1 64,9 0-128,-5-1 0,0 2 32,1 7 0,-6 11-96,5 0 64,1-6 96,-6-3 32,-17-16-32,14 15 32,8 0-128,-4 5-64,-5-5 128,0-4 32,-12-15 0,11 24-64,7 0-64,-2 10 32,-4 3 32,1-4 0,-5 4 0,5-13 64,-19-15-32,23 24-32,-18-17-64,22 11 32,-5 2 32,2-5 0,-1 5 0,-1-2 64,-3 26-32,-5-16 64,12-8-224,-2 3 32,-10-7 96,4-6 64,-18-15-96,19 29 32,-18-18 0,21 5 0,-4 3 0,-4 0 64,-13-13-96,13 13 0,-18-12 32,23 31 0,-2 1 0,2-16 64,-1 2-32,-4-5 64,5 5-224,-2-2 32,-3 2 96,1-5 64,-10-1 0,4 2-64,5-2 32,0-3-32,0 7 0,-1 11 0,1-9 0,0 4 0,0 0-96,0 0 64,-4-14 32,-1 9 64,-4-5-32,0 6-32,5 0-64,4-1 32,-10 9 32,6 6 0,-5-6 0,4-3 0,1-1 0,-1-10 64,10 6-32,-5 0-32,0-5-64,-10-5 32,2-1 32,3 1 64,0-4-32,-3-1-32,-2 1 32,5 4-32,2 5 0,-2-5 64,0-5-32,0-5-32,2 11 96,-12-15 0,7-4 32,-6 9 64,0 0-96,1-5-64,4-5-96,5 1 32,-10-1 32,1 1 0,0-1 0,-2 6 0,-3-1 0,5 5 0,-4 3 0,3 7 0,-3-5 0,-1-6 0,-1-3-576,-3-11-256,-5-9-4831</inkml:trace>
  <inkml:trace contextRef="#ctx0" brushRef="#br0" timeOffset="6754.0083">21384 2690 3328,'0'-8'1312,"0"2"-704,0 6-512,0 0 384,0 0 64,4 0 128,1 0 64,-1-4 96,-4 4-96,0 0 0,5 0-384,-5 0 0,0 0 0,0 0-128,0 0 32,4 4-32,0 6 32,1 4 64,0 9 128,0 15-64,-2 3 32,-3 11 32,0-1 64,0 14-160,0-5 32,-3-5-160,-2-4 32,0-4-160,0-5 0,1 0-32,4-11-64,-4-7 32,4-10 32,0-14-1792,0-4-832,0-14-1376</inkml:trace>
  <inkml:trace contextRef="#ctx0" brushRef="#br0" timeOffset="7750.1576">21410 3280 5632,'0'14'2112,"15"-10"-1152,6 2-576,-7-6 672,21-6-416,1-2-96,9-11-320,3 1-96,2-6-64,-6 1-64,0 9 96,-16 0-576,-2 6-128,-12 12-1536,-14 0-1600,-5 15 960</inkml:trace>
  <inkml:trace contextRef="#ctx0" brushRef="#br0" timeOffset="7546.869">21438 2951 5376,'-5'0'2112,"5"0"-1152,9 4-768,0-4 480,4-4-160,1-1 32,8 0-96,4 1 32,6-14-256,4 4-64,4-14 32,0 5-96,0 3-64,-5 2 0,-4 0-32,1 8-160,-14 1-32,-10 5-1120,-8 4-416</inkml:trace>
  <inkml:trace contextRef="#ctx0" brushRef="#br0" timeOffset="7254.086">21388 2617 4736,'0'-14'1760,"0"8"-960,0 2-576,0 4 416,0 0-32,5 0 32,-5 0 0,0 0 64,9 4-384,4-4 96,5 0 32,17-4 192,5-6 128,10-4-256,12-4-64,5 0-192,4-1-96,-9 9-160,-8 2 0,-14 2-160,-13 6 32,-9 0-864,-14 6-352,-18 2-1248</inkml:trace>
  <inkml:trace contextRef="#ctx0" brushRef="#br0" timeOffset="7984.4209">22021 3308 4480,'-5'0'1664,"5"0"-896,-4 6-544,4-6 416,0 0-192,0 0 0,9 0-64,-4 0 64,3-6-224,2-4 352,-2 2 160,1-11-96,0-9-32,0-4-160,-1-5-32,2-5-160,-2-19 0,-3-8-160,4 8-64,0 15 128,-5 9 32,1 9-64,0 4-96,-2 16 0,2 16-32,4 30 0,0-1 0,4 5 0,1-1 0,4 11 128,-1-1 64,1-5 0,0-9 32,-1-9 0,1-9 96,0-5-32,0-10 0,1-8-33,-2-19 65,-4-15-96,0-8-64,-3-33-64,-6 0-96,0 5-64,1 4 32,-5 19-320,0 14-95,0 9-705,4 14-288,1 10-1440,3 12-1888,2-2 1248</inkml:trace>
  <inkml:trace contextRef="#ctx0" brushRef="#br0" timeOffset="8515.7171">22822 2561 4992,'0'-19'1920,"0"15"-1024,0-1-480,0 5 544,0 0-64,-3 0 32,-2 5-320,-5 8-128,-3 11-256,0 8 128,-4 29 64,-6 4 0,1 4 0,-1 1-224,6-1-128,7-4-32,15-8-32,4-16 64,9-9 32,8-8-32,14-14 32,10-20-416,-2-4-96,2-5-1920,-10 1-864,-9 0 96</inkml:trace>
  <inkml:trace contextRef="#ctx0" brushRef="#br0" timeOffset="8797.4268">22734 3020 7808,'0'-4'2880,"9"4"-1536,4-4-1280,-5 4 608,6 0-576,-1-6-96,15 2 96,7-6 160,0 2-128,6-6-128,-1-10-32,0 5 32,-5 5 64,-4 14-32,-8 10-32,-10 4 32,-4 9 32,-9 5 96,-5 14 64,-3 5-96,3-6-96,1-9 0,4-4 32,4-5-1088,5-9-512,5-14-2016</inkml:trace>
  <inkml:trace contextRef="#ctx0" brushRef="#br0" timeOffset="9109.5805">23344 3174 7936,'-36'23'2976,"36"1"-1600,-4-16-1536,4-8 544,13 0-224,-5-4-96,2 0 64,3-11-96,1-3-32,-1-6 96,5-4 128,-1-9 192,6-13-32,-1-15 32,9-6-320,4 6-32,-3 5-128,-6 13 0,-3 15 64,-5 9 64,-4 13-32,-1 20-32,0 9-64,-4 31 32,-1 15 96,-3 0 96,0 1 64,0 3 32,3-8-128,5-6-32,-4-8-32,1-9 32,-2-10-288,-3-15-32,-1-4-864,-8-13-416,-1-24-704,-8-5-224,-14-3-256,-4-2 1760,4 1 2272,1 13 288,4 6 288,4 8-768,4 6-416,10 8-416,17 2-96,10-2 0,12-4-96,10 0-32,8-4 32,0-6 0,10-9-416,-5 1-128,-5 0-864,-8-15-288,-10-13-768,-4 8-544,-9 1 1248,-4 0 2560,0 9 1344,-4 10-320,-6-2-288,2 7-736,-2 4-192,1 0-416,0 3 160,-5 6 128,1 0-32,-5 0 32,0 10-192,-5-1-96,-3 15-96,-6-6 0,-12 14 0,-6 11 96,-3-7-32,-6 1 0,6 1-32,4-1 0,4 9-128,9 1-32,9-5-32,9-1 32,14-3-128,9-5-64,7-1-224,6-9-64,4-9-768,0-14-288,0-5-832,5-9-320,-9-14-224</inkml:trace>
  <inkml:trace contextRef="#ctx0" brushRef="#br0" timeOffset="11925.7002">23931 3113 3328,'-17'-4'1216,"21"4"-640,-4-5-544,9 5 256,0 0-320,1-5-32,3 1 0,4 0 32,-4-2 224,-3 6 128,-2 0 384,-8 0 256,0 0-128,-4 0-32,4 0-320,0 0-64,4 0-224,5-4 0,4-6 128,5 2-128,9-6 64,-1 4-96,1-4 0,4 5-96,6 5 32,-15 4-64,-4 8-32,-10 6 288,-12 5 128,-5-1-192,0 10-64,-4 5-32,3-5 0,2 0-64,3-5-64,1 1-1120,4-2-448,0-3-1664</inkml:trace>
  <inkml:trace contextRef="#ctx0" brushRef="#br0" timeOffset="12860.2111">24399 2964 5888,'-13'28'2272,"13"-18"-1216,13 4-672,0-10 608,10-4-448,4 0-128,13-4-256,8-6-128,2 2 0,-2-6-896,-3 0-352,-9-1-896,-14 6-1184,-9 4 992,-13 10 2368,-13 9 1280,-17 4 864,-2 6 256,-4 4-896,5 5-384,9 3-512,8-3-192,10-5-256,13-5-32,18-5 128,13-8-480,4-10-96,14-19-2176,4 1-1888,5-6 1152</inkml:trace>
  <inkml:trace contextRef="#ctx0" brushRef="#br0" timeOffset="12688.1926">24399 2686 7424,'-8'-4'2816,"8"8"-1536,8-8-1152,5 4 672,10-6-320,4-2 0,8-2-224,15-4-96,-2 0-64,1 1-160,-4-1 32,-5 0 32,-9 0 0,-9 4-992,-8 6-384,-10 4-1920,-8 4-1024,-10 10 2016</inkml:trace>
  <inkml:trace contextRef="#ctx0" brushRef="#br0" timeOffset="12453.7348">24444 2793 5120,'13'-32'2016,"-8"32"-1088,0 0-1088</inkml:trace>
  <inkml:trace contextRef="#ctx0" brushRef="#br0" timeOffset="12484.988">24470 2816 10304,'0'32'1376,"0"1"-608,-3 5-192,-2-2-128,0-3-224,0 9-128,2-5-64,3 0 32,0-9-320,0-4-128,0-30-2208,3 2-928</inkml:trace>
  <inkml:trace contextRef="#ctx0" brushRef="#br0" timeOffset="13289.8865">25063 3095 5632,'0'0'2112,"0"0"-1152,0 4-480,0-4 576,5 0-448,3-4-96,5-6-192,1 2 32,4-6-192,0-6-32,-1-3 0,1-13-64,0-15 32,-4-1 0,-1 1 96,0 0 32,-4 9 32,0 10 0,0 9 0,4 3-224,0 12 0,1 2-32,4 16 64,0 8 32,-5 20 32,0 13 0,-4 4 64,1 2 32,-7-7 32,-3-3-64,5-9 32,0-1-64,-1-9 0,5-14 32,4-10 32,6-8-32,2-16-33,6-8-95,4-31-64,-4-2 32,4 0-32,-12 1 0,2 19 0,-3 7-96,-14 21 64,-4 13-32,0 23-63,-4 19 95,-5 13 0,5-4 32,-1 1 0,10-1-224,-1-5-96,9-13-608,1-19-256,4-4-1600,3-10-1920,7-10 1184</inkml:trace>
  <inkml:trace contextRef="#ctx0" brushRef="#br0" timeOffset="13789.9446">25994 2612 8448,'-31'10'3168,"17"8"-1728,1 6-1408,8-10 672,-3 4-448,8 15-64,0 8-64,0 1 0,0 5-64,0-5-64,8-1 96,-3-3-64,-5-6 64,0-9-64,0 1-928,0-10-448,-5-5-1696</inkml:trace>
  <inkml:trace contextRef="#ctx0" brushRef="#br0" timeOffset="14008.9152">25918 2589 8192,'-9'-4'3072,"9"8"-1664,5 1-1376,-5-5 608,9 5-352,4-1-32,18-4 0,5 0 64,5-4-160,2-1-160,-7 0-32,-4 1-128,-10 0-32,-4 4-608,-18 0-224,-10 8 256,-12 6 128,-18 5 384,0 9 128,-9 0 608,9 9 320,13 5-128,9-5-64,15 0-224,11-14 0,24-4-96,7-9 64,15-20-192,-1 4-96,0-12-32,-8 5-32,-14 3 0,-31 29 0,-18 9 0,-12 4 0,-15 5 64,-4-3-96,4-3-64,5 7 128,18-6 96,13-9-192,22-5 0,15-8-864,15-10-320,12 0-704,3-4-224,-5-2 32,-5 2-256,-3 0 1120,-10-2 1120,-12 12 608,-14-2 1024,-9 14 416,-4 2-352,-11 3-160,2-5-736,5 0-256,-1-3-224,4-6 96,10 0 128,4-4 96,4-14 96,0-10-256,10-5-32,-1-8-32,5-9 0,-1-15-64,-3-14-32,-6 0-32,-4 5 0,-3 6 128,-10 12 160,0 9-96,0 15 64,0 14-288,8 13-128,-3 16 0,4 26 0,0 1 32,0 3 0,-1-3 0,2-2 0,-2-2 192,1-1 192,1-5 0,3-9 95,0-10-191,5-8-96,-1-10 32,6-10 0,-1-8 32,1-15 0,-1-27-128,1-5-96,-2 0 0,-2 4-32,-6 10-512,0 15-128,0 7-607,-4 15-161,1 10-896,3 4-288,9 4-736</inkml:trace>
  <inkml:trace contextRef="#ctx0" brushRef="#br0" timeOffset="18168.6132">27029 2733 2560,'-5'-8'960,"5"8"-512,5 0 160,-5 0 512,0 0-256,0-6-96,5 2-256,-1 0-64,-4 4-256,0-6-64,0 6 0,4 0 128,-4 0 160,0 0 64,0 0 0,-8 6-32,-2-2-160,2 0-128,-2 2-160,6-6 0,4 0-704,4-6-320,11-2-1888</inkml:trace>
  <inkml:trace contextRef="#ctx0" brushRef="#br0" timeOffset="18871.4977">27323 2626 6016,'-5'-18'2272,"10"14"-1216,0-1-800,-5 5 576,0 0-416,0 0-64,3 9 128,-3 1 64,0 8-256,-3 6 192,-2 7 64,-4 35 128,-4-1 64,-10 4-320,5-4-96,1 6-192,4-16-32,8-3-32,-5-11-64,10-9-768,5-8-352,0-15-3040</inkml:trace>
  <inkml:trace contextRef="#ctx0" brushRef="#br0" timeOffset="19340.2988">27011 2711 1408,'0'-6'608,"0"6"-320,0 0 512,0 0 448,0 0 288,10-4 96,-2 0-384,5-2-192,6 2-128,7-5-32,14-5-480,10 0-192,16-4 0,5 4 64,9 0 64,-5 4-160,-7 1-64,-6 0-64,-8 4 32,-19 1-128,-3-2 0,-11 2 96,-3 4 32,-9 0-128,1 0 32,-10 0-1760,-5 0-800</inkml:trace>
  <inkml:trace contextRef="#ctx0" brushRef="#br1" timeOffset="59007.9933">23011 7455 7296,'-8'-4'2816,"-2"8"-1536,10 2-1152,0-6 608,0 4-352,0 10-64</inkml:trace>
  <inkml:trace contextRef="#ctx0" brushRef="#br1" timeOffset="59132.9958">22993 7520 13248,'5'28'320,"0"10"32,3 9 32,2 3 64,-7 6-96,7 4 32,-2 1-224,-3 4-96,-1 0-32,1-5 32,-5 5-32,0 0-32,0-9-544,-5-15-288,5-45-3008,0-14 32</inkml:trace>
  <inkml:trace contextRef="#ctx0" brushRef="#br1" timeOffset="59414.4032">23016 7455 3712,'-10'-9'1472,"10"9"-768,-3-5-128,3 5 576,0 0-224,0-4 0,0-1-224,0 1-128,0-1-320,3 0 128,7 1 32,-2 0 64,6-2 32,17-2 0,0-2 96,5-4-224,5 4-64,-2 6-96,1 4-64,-4 4-96,-10 10-64,-8 10 32,-9 13 32,-13 15-32,-9 3 64,-10 1 0,-7-1 96,-11 10 96,5-14 64,5-9-33,13-9 33,5-11-192,17-8-96,10-4 32,12-14 0,10-6-128,4 0 32,5 6 0,-1 8 0,-8 10-160,-9 6 32,-6 3 128,-11 5 64,-15 4 0,-8 5-64,-18 5 32,-5 5 32,-8 4 32,-1 5 32,0-11-160,5-11 32,9-7-160,4-9 32,9-4-1055,5-18-417,9-14-2240,8-1-1440,19-9 2208</inkml:trace>
  <inkml:trace contextRef="#ctx0" brushRef="#br1" timeOffset="60054.9672">23550 7734 6144,'0'-4'2272,"0"0"-1216,9 4-672,0 0 608,-5 0-160,6 4-32,-7 0-64,2 6 0,0 4-416,-1 4 96,1 5 96,-1 5-64,-4 5 0,0-1-256,-4 5-64,-1 1-65,1-1-63,4-5 32,0 1-32,-5-10-511,5-4-129,0-11-1504,0-8-704,9-8-768</inkml:trace>
  <inkml:trace contextRef="#ctx0" brushRef="#br1" timeOffset="60304.9942">23572 7627 7296,'-4'-4'2720,"8"-6"-1472,6 1-1248,-2 0 512,1 0-224,4-1 64,5 2 0,5-6 96,7-6-224,10 2 64,1-1 128,4 1-224,-1 0-96,0 3-160,-7 1-32,-11 5-1280,-9 9-544,-7 5-1632</inkml:trace>
  <inkml:trace contextRef="#ctx0" brushRef="#br1" timeOffset="60508.1413">23630 7855 7296,'0'13'2816,"18"-3"-1536,9-10-992,-9 0 704,22-10-544,5-3-160,8-1-160,5-4-128,-5 4 32,0 0-736,-13 4-320,-17 6-1248,-18 4-1760,-15 8 896</inkml:trace>
  <inkml:trace contextRef="#ctx0" brushRef="#br1" timeOffset="60633.1531">23688 8050 7424,'-40'37'2816,"35"-13"-1536,5 4-1088,5-19 640,9 5-320,4-5-32,22-4-384,4-10-96,9-4-32,6-5-1120,7-5-512,-3 1-1760</inkml:trace>
  <inkml:trace contextRef="#ctx0" brushRef="#br1" timeOffset="60867.5522">24392 7572 8320,'-13'-28'3168,"8"32"-1728,1 20-1408,4-20 608,0 6-416,0-1-128,4 5-64,-4-5-32,5 6 0,-1-1 0,0-1 0,-4 10 192,0 0 128,0 5-32,0 14 64,-4 5-128,0-2-64,-1 3 0,1-3 32,4-2-96,0-7 0,4-7 32,5-6 0,13-14 127,10-9 97,3-9-288,1-5 0,-1-4-64,-4-2 64,-4 6-384,-9 1-191,-5-1-417,-8 10-224,-10 4-256,-3 0-64,-2 0-128,7 0-32,-2 0-1024</inkml:trace>
  <inkml:trace contextRef="#ctx0" brushRef="#br1" timeOffset="61258.2181">24946 7615 8832,'5'-18'3328,"0"-2"-1792,3 12-1664,-3 16 672,-1 2-352,6 0-32,-2 4 0,2 13 32,-7 11-96,2 13 96,-1-5 0,-4 1 0,5-1 32,-5 1-128,0-1 0,4-5-96,-4-3-32,0-11-896,4-3-320,1-15-1792,8-9-1824,1-9 1536</inkml:trace>
  <inkml:trace contextRef="#ctx0" brushRef="#br1" timeOffset="61508.7009">25321 7624 9600,'-13'5'3584,"13"8"-1920,0 7-1856,4-6 608,0 13-320,1 1-64,-1 4-96,1 15 32,-1-5 32,-4-1 0,0-3 0,0-1 0,0-9 0,0-5-704,0-4-256,0-10-1792,0-9-1952,9-5 1280</inkml:trace>
  <inkml:trace contextRef="#ctx0" brushRef="#br1" timeOffset="61711.3905">25330 7629 8576,'-14'-5'3232,"14"5"-1728,0 5-1248,0-5 768,9 0-512,4 0-32,10-14-288,4-10-128,8 2-32,6-2 32,2 1 32,-3-1-384,-3 6-128,-6 4-736,-9 5-224,-17 5-384,-14 8-128,-9 15 672,-18 13 320,-4 0 896,0 5 448,5-3 640,3-3 352,9-3-448,10 5-192,9-5-128,18-4 32,8-6-256,14-4-32,4-5-224,3-5-128,-2-4-384,-6 0-128,-12 0-288,-9 6-64,-14 8 64,-14 0 96,-17 8 384,-5 6 128,-4-5 672,0 1 288,9-1-64,4 1 0,9-2-416,9-3-128,9 0-96,14-6 64,12-3-160,10-6-32,4-4-512,9-9-192,0-5-928,4-9-320,5-10-1088</inkml:trace>
  <inkml:trace contextRef="#ctx0" brushRef="#br1" timeOffset="62148.9359">26055 7545 8064,'0'-69'3072,"-4"69"-1664,0 4-1024,4 0 832,-5 10-512,1 14-64,-1 5-384,1-1-160,4 6-64,0 3-32,0 6 64,0-1-96,4 1 0,1-5 32,-1-10 0,1-3-352,-1-7-160,-4-8-608,0-4-160,0-15-1856,0-9-1472,-4-13 1760</inkml:trace>
  <inkml:trace contextRef="#ctx0" brushRef="#br1" timeOffset="62367.7083">25940 7443 7296,'-13'-4'2720,"13"4"-1472,0 4-608,0-4 768,8 4-352,1 2-64,9-6-384,13 0-129,5-6-255,8 2-160,6-6-32,3-4-383,-8 0-161,-5 1-1024,-9-1-448,-9 4-1504,-14 6-1056,-16 4 1952</inkml:trace>
  <inkml:trace contextRef="#ctx0" brushRef="#br1" timeOffset="62523.9755">25980 7605 7424,'-40'65'2816,"35"-45"-1536,1 7-864,8-17 704,5-2-448,14 6-64,12-4-512,14-10-128,9 0 0,4-10-1408,6-4-608,12 0-1536</inkml:trace>
  <inkml:trace contextRef="#ctx0" brushRef="#br1" timeOffset="62789.6278">27004 7360 4352,'9'-20'1664,"-9"16"-896,5-10-896,-5 10 256,0-1 480,0-4 384,-5 4 64,-4 1 96,-9-1-640,-4 5 256,-9 5 128,-4 4-128,-1 9-64,0 0-320,5 6-160,4-1-128,9 9-96,5 15 32,8-9-32,20-6 128,6-5 64,15-3 0,8 4-32,1-1-96,0 1-64,-5 0 32,-9-5-32,-14-3 256,-7-2 160,-20 0-1,-20-4 65,-15 1-256,-8-1-64,0 0-320,-5 4-64,0 0-1343,8 5-641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30T17:21:05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533 3711 3456,'-4'3'1312,"4"0"-704,0 1-576,0-4 256,0 0-256,-7 3-64,7-3 64,0 0 32,0 0 192,0 0 96,0 0 224,0 0 192,0 0 0,0 0 32,0 0-448,0 0-64,0 0-64,0 0 32,0 0 0,3-3-64,-3-1-32,4-2-96,-4-1 32,0-6 0,0 3 32,0 0-64,0-24 224,0 7 128,0 0 0,0 1 0,0 2-160,0 1-96,0-4 0,0 3-32,0 1-64,0-7-64,0-7 160,-7 3 32,3 1 64,0 3 64,0 3-96,0 0 32,1 0-96,-1 0 0,4-13-32,0 3 0,-4 4 0,4-1 0,-4 1-64,4 3-64,0-1 32,0 1 32,0 4 96,0-5 127,0-2-63,8 3-64,-12 0-64,4-1 0,0 1-64,0 3-32,8 1 32,-8-5-32,-4-2 0,4-1 0,-4-2 0,0 2 0,1 0 0,3 1 0,-4-1 0,0 4 0,4-3 0,0-7 64,0 3-32,0 3 64,0 1-64,0 3 64,0-1-64,0 1-32,0 0 160,-4-3 32,1-4-160,-1-4 0,0 8 32,0-1 96,0 1 64,1 3 32,-5 0-64,4-7 32,1-4 0,-1 1 32,0 7-128,0-4-96,4 0 0,0 0 32,0 0-32,0-3-32,0 0 32,0 0-32,0 3 0,0 0 64,0 3 32,0 4 96,-3 0-160,3-3-32,0-1 0,0 1 64,0 2-32,0 1-32,0 3 32,0-3-32,0 3 0,0 1 0,0 2-96,0-3 64,0-3 32,0 3 64,0-3-32,0 7-32,0-4 32,3 0-32,-3 4-96,0-1 64,4 4 32,-4 0 0,0 0-96,4 3 64,-4 0 32,4-6 64,-4 3-32,3-4-32,-3 4 32,0 0-32,0 0 0,0 0 0,0 0 0,0 3 0,0-3-96,0 3 64,0 4-32,4-1 0,-4 1-96,0 0 32,0-8-96,0 1 128,0-3 64,0 3 32,4 3 64,-4 4-192,4-1 32,-4 4 32,0 3 96,0 1 0,0 2-32,0 1-64,-4 3 32,0 0 32,0 0 64,1 3-32,-1 1-32,0 12 32,0 5-128,1-5 64,-5-2 32,0-1 64,1 7-96,-1-6 0,-3 2-32,0-2 0,-1 3 64,1-1 0,-8 1 0,0 0 0,-3 0-96,-1 9 64,1 8-32,-1-7 0,4 0 0,0-4 0,0-3 64,4-3 64,0 0-96,0-4 0,0 0 32,4-2 64,-1-1-32,1-4 64,0 1-64,3 0-32,1-1 32,-1 1-32,1 0 0,3-1 0,0 1-96,0-3 64,1 2 32,-1-2 64,0-1-32,4-3-32,-4 0 32,4 0-32,0 0 0,0 0 0,0 0 0,4-3 0,0-4-96,3-3 64,5-4-32,3-2-64,4-4 96,-1-4 64,5-3 0,0-10-32,-1 4 32,5 3-32,7 3-96,-4 3 64,-4-2 32,1-1 64,-1 3-96,0-6 0,1 3 32,-5-3 0,-3 0 0,0 7 0,-4 3 0,4-1 64,-4 5-32,0 2-32,-4 1 32,-3 3-32,7 0 0,-4-4 0,1 4 0,-5 0 0,1 0-96,-1 3 0,-3 1-32,0 2 96,0 1-64,-4 0-32,0 3 160,0 0 32,0 0 64,0 3 64,0 0-96,-4 4 0,4 0-32,0 0 32,-4-4-64,4 4-32,0-1 32,0 1 32,0 0-96,0-1 0,4 4 32,0 1 64,-1 2-32,1 7-32,0 0 32,4 7-32,-1 0 0,8 0 0,0-1 64,4-2 32,0-1-32,0-3 32,0 1-64,-1 9 64,5-7-64,-4 7-32,0-3-64,3-3 32,-3-4 32,-4 0 0,-3 0 64,-1 0 96,-3 0 0,-1-3 64,1 0-64,-1-4 64,-3 0-64,0-3 0,3 1-32,1-1 0,-4-4-160,3 4 32,1 7-64,-5-7 0,-3-10 64,0 0 64,-3 10-1024,-1 0-864,-4-16-511,1-11-2625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30T17:23:21.68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58 7672 6144,'-5'-6'2272,"5"19"-1216,0-13-960,0 0 480,0 0-352,0 0-64,0 9-160,0-3-96,0 3 64,-5 5 0,-4-5 32,-1 4 0,6-4 64,0-9 96,-1 7 64,0-7-32,0 0 32,0 0-64,5 0 64,0 0-64,0 0 64,0 0-64,0 0 0,10-16-96,0-6-64,-2-1 96,2 1-64,-1-7 64,-4-2 0,4-13 32,1-8 0,3-8 0,2 16 0,-1-1 0,4-8-64,1 2 32,-1-9-64,1 0 64,0 0-64,-1 8-32,11-14 32,-1-17 32,-4 8 32,8 1 32,-9-1 0,5 1 64,-5 8-32,1-17 0,-1-6-32,1 7 64,-1 6-32,0-6 0,-4 9-96,9 6 32,5 7 0,-1 0 96,-3 0-96,-2 0-64,2 8 0,-2-14-32,1-1 0,5 7 0,-5 0 0,5 9 64,-10-3-96,5 3 0,4-2 96,11-14 96,-6-7 0,1 5 0,-1 3-33,0-1 1,-4 7-160,0 0 32,-1 2 0,2 5 0,-2 1 0,5-1 64,-5 8-96,2-15 0,-2-6 32,1 6 64,5 8-32,-1-1-32,0 2-64,5-3 32,5 3 32,-1-9 64,-8 9-96,8-16 0,-4-8 32,0 8 0,5 0 0,4 7 64,1 0-96,-10 9-64,4-3 128,1 3 32,0-2-96,0 2 32,-1-9 0,11 8 0,-6-8 0,0 0 0,1 16-96,-2-1 64,7 1 32,4-10 64,0 10-32,13-16-32,-3 9-64,-2-9 32,10-7 32,-8-15 0,3 15 0,-3 0 64,-10 7-32,8-7-32,-3 7 32,4 0-32,0 0-96,0 9 64,14-2 32,-9 8 64,-1-6-96,-3-16 0,3 7 32,0 0 0,-3 7 0,3 1 64,2 8-96,-2-1 0,10 1 32,-9-1 64,-1 8-96,-4-23 0,1 8 32,3-17 0,-4 18 0,0 7 64,1-1-32,-10 1 64,13 6-128,-5 7-64,-3-5 128,-5 5 32,-1-5 0,11 5-64,-5-7-64,-2 9 32,12 1 32,-12-4 0,11 4 0,5 5 0,-6-15 64,-3 10 32,-6 3-128,15-19 32,-6 8 0,0-2 64,2 7-96,-7 2 0,10 0 32,1 7 0,-5 0 0,-5-3 0,14 3 0,0 9 0,-5-3 0,1 0 64,-5 3-96,8-3 0,1 1 32,-4-1 0,4 10 0,5-1 0,-5-2 0,0 2 64,-1 1 32,12-10 32,-7 9 0,6-1 0,-1 1-64,1 7-64,-6 0 32,1 0-32,4-7 0,1 7 0,-6-9-96,-4 9 64,5 0 96,4-6 32,-4-1 32,0 7 0,4 0-64,5 0-64,-9 7-64,-4-1 32,2 3-32,3 5 0,-1-6 64,-1 6 64,1-5-32,4-3 64,-4-6-64,0 7-32,13 9 32,-8-10-32,9-6 0,-10 16 0,9-7 0,-4 4 64,-4 3-96,4-1 0,0-8 32,0 0 0,0 2 0,10-3 64,-6 10-96,-4-10 0,1-6 32,3 7 0,-3 2-96,-1 7 64,13-3 160,-8 9 64,-5 16-64,15-9-96,-11-7-96,1 16 32,-5-7 32,14-9 64,-10 7-32,1-6 64,10-1-64,-5-7-32,-2 8 96,-8-1 0,15 0-128,-11 0 32,-4 1 0,10 8 0,-1-2 0,0 0 0,6 2 0,-10-2 0,-5 2 0,-5-2 0,9-7 64,-4 7 32,1 18-32,-6 4-64,5 9 32,-4-16 32,-6 1-192,1-1 32,4 1 32,1-7 96,-6 0 0,-3-1-32,9 8 32,-11-10-32,-4 3 0,-4 16 64,13 4-32,-3-5-32,-6-9 32,0-6 32,-3 7-96,12-1 0,-8 7 96,-5 3 32,-1-3-128,15 2 32,-5-1 64,-4-8 32,-1 25-32,-5 20 32,15-22-64,-9 0-32,-6-1 32,-4 1 32,0-7-96,5-7 0,-5-1 32,5 14 64,0 10-32,-1-9-32,10-7 32,-10 0-32,-3-2 0,0 2 0,12 0 0,-8 0 0,4 0 0,1 13 0,-11 16 128,15 3 64,-8-19-64,-7 3-96,-3-3 64,4-6 0,5 9-128,-6 13 32,2-14 0,3-1 0,-8 1 0,-1-1 0,1 8 0,-10 0 0,-1 14 0,-3 17 0,-6-24 0,1 7 64,5-14-32,4-6 64,-5-3-64,-4 10-32,0-1 32,-1 0-32,1-8 64,0 2 32,-1-1-32,1 5-64,0-4 32,-5 6 32,0 14-32,-5-5-32,-4-11 32,0 11-32,18-17 64,-4-7 32,-5 15-128,0-6-32,0 6 32,-5-15 0,1-1 32,-1-6 0,0 7 0,0 0 64,-4 0-32,14-1 64,-6 39-64,1-23-32,-3-6-64,-7-3 32,0 3 32,2-18 0,-2 11 0,-4-11 0,5-5 0,-5-8 0,-4-17 64,13 48 32,-5-16 32,1-9 64,0-6-256,-1-1 0,1 3 64,-5-2 64,0-10-96,-4 3 32,-1 0 0,1 0 0,-6-9 64,4-1 32,12 4-32,-11-10-64,-4-7 32,0-1-32,-6 1 0,2 1 64,-6-9-32,4-1 64,-3-6-128,-1 9 0,1-9 96,0 0 96,-2 0 0,-8 0 0,10-9-32,-1 9 0,-9 0-64,10 0 32,-6-6-128,6 6 0,-5-7 96,-1 7 32,5-9-128,-9 9 32,5-7 0,0 1 0,-5 6 0,4-9 0,-4 9 0,0 0 0,5-7-96,0 0 64,-5-1 32,0 1 64,5-9-32,-5 3 64,0-3-416,0 1-192,0-7-1056,0-7-448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D27F5B-3C9D-46D9-9EBB-C54B05E51CA5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D2F0FC-416B-4AD2-A596-34A9C7D4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0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2F0FC-416B-4AD2-A596-34A9C7D480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0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2F0FC-416B-4AD2-A596-34A9C7D480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9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2F0FC-416B-4AD2-A596-34A9C7D480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9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2F0FC-416B-4AD2-A596-34A9C7D480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http://www.people-press.org/2014/06/12/political-polarization-in-the-american-public/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DD169-6543-4FA4-B1D0-8471991215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07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https://www.quora.com/Centrism-3rd-Party-Prospects-in-U-S-Politics-Is-there-a-rational-middle-ground-between-Democratic-and-Republican-views-of-government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2F0FC-416B-4AD2-A596-34A9C7D480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1" y="805181"/>
            <a:ext cx="7774168" cy="23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95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0E54-D631-4CBC-91AD-46109811AF85}" type="datetime1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8A59-27F8-4CB4-A795-0B815F839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5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6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7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9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9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0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8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D012-E030-4356-BC5A-32C9F9E4C68E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r>
              <a:rPr lang="en-US" dirty="0"/>
              <a:t>Ten?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4D012-E030-4356-BC5A-32C9F9E4C68E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4F835-9178-438D-B03A-BF3B2299C1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208859"/>
            <a:ext cx="6096000" cy="36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5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AFXWr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5" Type="http://schemas.openxmlformats.org/officeDocument/2006/relationships/image" Target="../media/image15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latin typeface="Trade Gothic LT Std Cn" panose="00000506000000000000" pitchFamily="50" charset="0"/>
              </a:rPr>
              <a:t>for the good of all</a:t>
            </a:r>
          </a:p>
          <a:p>
            <a:endParaRPr lang="en-US" sz="3600" dirty="0">
              <a:latin typeface="Trade Gothic LT Std Cn" panose="00000506000000000000" pitchFamily="50" charset="0"/>
            </a:endParaRPr>
          </a:p>
          <a:p>
            <a:r>
              <a:rPr lang="en-US" sz="2600" dirty="0">
                <a:solidFill>
                  <a:schemeClr val="bg1">
                    <a:lumMod val="65000"/>
                    <a:lumOff val="35000"/>
                  </a:schemeClr>
                </a:solidFill>
                <a:latin typeface="Trade Gothic LT Std Cn" panose="00000506000000000000" pitchFamily="50" charset="0"/>
              </a:rPr>
              <a:t>November 30, 2017</a:t>
            </a:r>
          </a:p>
        </p:txBody>
      </p:sp>
    </p:spTree>
    <p:extLst>
      <p:ext uri="{BB962C8B-B14F-4D97-AF65-F5344CB8AC3E}">
        <p14:creationId xmlns:p14="http://schemas.microsoft.com/office/powerpoint/2010/main" val="1620169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E19F-339E-4F7E-8C4A-D5607CBB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Inviting People Back to the Public Square. . .</a:t>
            </a:r>
            <a:br>
              <a:rPr lang="en-US" dirty="0"/>
            </a:br>
            <a:r>
              <a:rPr lang="en-US" dirty="0"/>
              <a:t>or. . . Building a Civic Cathedral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3D5788-785E-4883-BA7F-D00279DC8695}"/>
              </a:ext>
            </a:extLst>
          </p:cNvPr>
          <p:cNvGrpSpPr/>
          <p:nvPr/>
        </p:nvGrpSpPr>
        <p:grpSpPr>
          <a:xfrm>
            <a:off x="1612578" y="1933460"/>
            <a:ext cx="8474390" cy="3691486"/>
            <a:chOff x="1457407" y="2088631"/>
            <a:chExt cx="8474390" cy="3691486"/>
          </a:xfrm>
        </p:grpSpPr>
        <p:pic>
          <p:nvPicPr>
            <p:cNvPr id="3" name="Picture 2" descr="https://qph.ec.quoracdn.net/main-qimg-4436bbe9882d504a8dd0a827fe246c62">
              <a:extLst>
                <a:ext uri="{FF2B5EF4-FFF2-40B4-BE49-F238E27FC236}">
                  <a16:creationId xmlns:a16="http://schemas.microsoft.com/office/drawing/2014/main" id="{1A31A8C0-591B-4DA4-9299-CD5A10E172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716"/>
            <a:stretch/>
          </p:blipFill>
          <p:spPr bwMode="auto">
            <a:xfrm>
              <a:off x="1457407" y="2155768"/>
              <a:ext cx="8474390" cy="3624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5319F0-C8E3-4CD9-90FB-23E2B4061D10}"/>
                </a:ext>
              </a:extLst>
            </p:cNvPr>
            <p:cNvSpPr/>
            <p:nvPr/>
          </p:nvSpPr>
          <p:spPr>
            <a:xfrm>
              <a:off x="1701338" y="2333105"/>
              <a:ext cx="1734589" cy="13255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4D2E1E-A73A-4349-961D-C5756F35D3CC}"/>
                </a:ext>
              </a:extLst>
            </p:cNvPr>
            <p:cNvSpPr/>
            <p:nvPr/>
          </p:nvSpPr>
          <p:spPr>
            <a:xfrm>
              <a:off x="7813964" y="2333104"/>
              <a:ext cx="1989512" cy="14131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576326-8618-4BAA-AE79-296297AFF780}"/>
                </a:ext>
              </a:extLst>
            </p:cNvPr>
            <p:cNvSpPr/>
            <p:nvPr/>
          </p:nvSpPr>
          <p:spPr>
            <a:xfrm>
              <a:off x="7545186" y="2088631"/>
              <a:ext cx="1734589" cy="13255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CF2878-918F-4E0F-9AD7-DFC218D32B52}"/>
              </a:ext>
            </a:extLst>
          </p:cNvPr>
          <p:cNvGrpSpPr/>
          <p:nvPr/>
        </p:nvGrpSpPr>
        <p:grpSpPr>
          <a:xfrm>
            <a:off x="4716087" y="5466203"/>
            <a:ext cx="2183477" cy="369332"/>
            <a:chOff x="4716087" y="5466203"/>
            <a:chExt cx="2183477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CE721C8-92B8-42EE-B05C-57CB9C6B98BE}"/>
                </a:ext>
              </a:extLst>
            </p:cNvPr>
            <p:cNvCxnSpPr/>
            <p:nvPr/>
          </p:nvCxnSpPr>
          <p:spPr>
            <a:xfrm>
              <a:off x="4716087" y="5835535"/>
              <a:ext cx="2183477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7534F4-0D37-4C7B-B775-CDFA9A70D360}"/>
                </a:ext>
              </a:extLst>
            </p:cNvPr>
            <p:cNvSpPr txBox="1"/>
            <p:nvPr/>
          </p:nvSpPr>
          <p:spPr>
            <a:xfrm>
              <a:off x="5489555" y="5466203"/>
              <a:ext cx="720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68%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A8076D-83C6-465E-830C-A211032774DA}"/>
              </a:ext>
            </a:extLst>
          </p:cNvPr>
          <p:cNvGrpSpPr/>
          <p:nvPr/>
        </p:nvGrpSpPr>
        <p:grpSpPr>
          <a:xfrm>
            <a:off x="3657600" y="5943199"/>
            <a:ext cx="4311535" cy="476998"/>
            <a:chOff x="3657600" y="5943199"/>
            <a:chExt cx="4311535" cy="47699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3EA25DA-2EFC-4727-AE6B-F8B711756DDA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6420197"/>
              <a:ext cx="4311535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E33C09-E2B6-47D9-8CD3-5A573A546846}"/>
                </a:ext>
              </a:extLst>
            </p:cNvPr>
            <p:cNvSpPr txBox="1"/>
            <p:nvPr/>
          </p:nvSpPr>
          <p:spPr>
            <a:xfrm>
              <a:off x="5489555" y="5943199"/>
              <a:ext cx="720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95%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30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Kx4h4AXWquIrlSm5KNAiKVBSLlpUZ9Oo02ZMM8KE-k4dct6lQ7I3cK4GdJJUja4KzqOrfwUHQCLNT_UmTa_rQrosycrfSMCqeVuzxR_o_PgeReidfDT9AhJc2Cr-ieDbSgdwkO0TA8fwrDg_x8nkt4Hx7aX6HWBIX60sUrVjSe-T8-tUWqjFBSWbplUbAI7HPRPnHA6JGzPBmXi0u378USKUOOq2fCeaIOrwGkgVTqcAzfR7_hMGhKX6UxBAW5DkBALcr5SUCWYbw6TNw88VbULQ8VrOYnqHi2msYfK_L_2t9-oU8SrPsgdy6TFhtmAEA4zuT1gINFaiiGcYPXzSvdReJ4J2dUXCmJZYc_55ljvzYCyFhJwpGrAkhL7YOGGKfnh8z1FTHZPAwOEhqliQd46rDhFLVNYaLjZQxUCBAiKHeWnYV-Feg-pkH4SD74stZjhyLZfXy46Z19X0N_9Lpyr76Btb5og-59uxKhLJ3K_-eF-INpfGKZlT7EhYvS7wfP3irSFWiHcIa2lsUlEjBnDWbLFXqPxRpZ4GGqKGCOJelyJnhQHa_py4AD-6L_gzuyDBByoy9n7_YlArLbgeLxWpbVgCBD5tnigSpar_Jg=w1149-h1531-no">
            <a:extLst>
              <a:ext uri="{FF2B5EF4-FFF2-40B4-BE49-F238E27FC236}">
                <a16:creationId xmlns:a16="http://schemas.microsoft.com/office/drawing/2014/main" id="{6803F83C-26DD-49B8-AC2C-639E45672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4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41UMQ2PcAA9hxJAG5ltXWlzPdlqwgNW2WAAAXADy3nEl9LQ6slTCLKByZ9UjplEvBlu94D2NRAnyoQ-f_yJSBQX7a7YQUjfPxL7qe4KgGNfgHSXUCw4W-gnwwFFh5ShzU04vz86Q97SB_H8xosiSW2hS568XbZFo7lYdsWkMI6qFJD2TS7xqraM0OPxGg6NozbneU0e7btafGAERINGLzxqHBDTnwBXgok3YqYfQ69RcTAuI34WEZJd-1t9W5Cd2e90AW8xZEP2ot5ZAZY-i8o-VLtXKGDyMEEHcdQHdgniz6ErCzOS1QMo5ZXlogkKGJza5Da7n10HoMZEMM32GOpCf_yQq_gFfl2nL_S-1LKyYffwscXl75mf4mOx7w8_zlDWedRbtHvt_BkDAuRI2k7lup2aEYpuKaduWNKH0iHDmM-pwHzTUtbSwkrLS9YzFISNjnC_-hspUut0oByXEhoGJoUj_HN_r_hG4XWvtxlfuUkK9KXnLpK2WLuIsn9aafYtsuoLUiS8nu3GyZP19M7pqNqG8WRSWj69Squ_cPCiG9N4rwnM9vPMWP1xZLW-232cE0Ret3Yq0EIVJ9XqG-aTicvgt6fkCP4acROnQoA=w1149-h1531-no">
            <a:extLst>
              <a:ext uri="{FF2B5EF4-FFF2-40B4-BE49-F238E27FC236}">
                <a16:creationId xmlns:a16="http://schemas.microsoft.com/office/drawing/2014/main" id="{6E00AD93-27A9-452E-B08F-23DDDF01D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01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8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XGrtS5AImCe-0zOGLa5kvU6jGZHGI155SmjXsUBFn-bLbGOrtYC8W3qv8jmfMArOir-UTYOLOW3hDPlikRp_ZU0Lw6VvOSS1NeM_NCoVL2l-ZwzfTCkM9lDHU7YIpa5r4oo-tA5MUSgdxLHndEPNKyGsxJXjFxG20Odu9T6WR__BLsftrzTkKPensppqmAorL5WKo-XFuOLVZ6jKzb_uVgB7w1Zu3lzyrOEF6dvCdRFJMC7AtCMyPFlFMS3UGUGJRB1725US2w6D6HOTUKy0050c9TGntPq5Gz9zSp6G3mtxN_28dbsmzkVnh-Jk8dBT6DB8G_oqQ5yRSMhuTM_km7VlszcDJZyFBv3TTjdnkWDNvT_MKNVQ8fLqxzd0bBcAM-onqGmC3_u0KHftFd0RWhd_PAWyGtsW7edkG-ha1Yzy6zEBRiv1XG0Em81f76QzR6SGJZZHX9vDF4irQ3oF7WoS0hk595AB9MV_oiytDJFU_fFEwOJbndo8kmp3mUCdvS4Abp0ISm3ab5TEX0eTr5qz3fxmU80u2czBJi9vu_FaWgjsGUXuvSjCnfc0hrVz6-iqyXiSnZuyfLOPeZkkcP5dShOdFtc3JPR_masU2Q=w1149-h1531-no">
            <a:extLst>
              <a:ext uri="{FF2B5EF4-FFF2-40B4-BE49-F238E27FC236}">
                <a16:creationId xmlns:a16="http://schemas.microsoft.com/office/drawing/2014/main" id="{29726362-3170-4259-B5FF-1F8566EA4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QrZSycbavokttpsaJy_SF29pXZvMrVar8e64sget4JZZWEL9fx4Ccv7xTN7MFzBsikfWOeEsgxXRP_jxF7xVpkEK3i0UT4iqoXkIqjpDi7rzc-S6HcAa8GVwKihGFbIz0Zy63kMg9PpSZ0SH7dc5BZiAZv5kKiym8yDJU8fF29a5PjDZKySEaA7QHt3uG7yC-MXgsSOmB8ndHPVbKtPH_9ebCf14Od2qv3MCjyr-aOCTdeevcbgiY0rj-mIzOOIJOKQ7XzIOdnSDcVY7idrBvms5CM65cXmH420rusHuHMUyopFcOsiwUb_I30y18zAYbpCCnU7XVlL7Gf7ukzDLjjCFzERT1XmaKKU5bCw8-FnP9yCwvwU1r52YnKCbEvE8sk6RT2dWvbIS45-RsUVNzSELIqjJeOheDnqmhRhT719m0lF8Lw_Fwp9DfX3-92y-ZoaKSqLvXuJkYc0AGEFu1k1u4f0NKnd9eI2atLCKVTbvqT2rq_K1LvuHNWaVdD3utGVc842yzTBKz4J4by3LfKPZ3CYTDBLTrAIomRfruOgKLIkdGtcnsWlwzn9xJydl5VwSveZZ_3UYxG1cpL5cNpTOTeNUFPvNBf2vyNTrTQ=w1149-h1531-no">
            <a:extLst>
              <a:ext uri="{FF2B5EF4-FFF2-40B4-BE49-F238E27FC236}">
                <a16:creationId xmlns:a16="http://schemas.microsoft.com/office/drawing/2014/main" id="{9A9E633D-4757-4EED-BAA9-555FD51BC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44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DbHstQBJJB5G5IsLteSseEB7QzqJPkHjuSoZiPfJ7unHekegk6_ZSvFjfdnfkmBT1eb0JhyUWGNRjguQZ2zhG1LfkmwASU8kJksIOHTPf2jUlOsK6L5HiF8WcWRnBZwU_odNim_GoPBQdIduYOGz98RUkko4UNg3UfAIF9wZ152-QE5neNnD55jKmBv2xVcEidCY9FU0DmZTLdv-nb5PddWrVDWiGXyrO4wG9D3emZYBYWNepb6xHZcqSDnDE3Lj0_LVL-DMmJikFZ-jTz9Gtz7BrmiCt3rjuwMtevBEHuc8L1uHSXIza8Od3jloXe7rEJDTB0ibLH6Ofhvjo58WUz6YeZLZbAwIcev0kIu7JOcePAdJzsJsryD_UBpmmmcW5hWsi4DpvV0pfGFUc4ueoy3M4abS_VoJPlkulNYr57J2t955vuTrm2u9st4PWAAlxCIXooEBOySUZdgs1SV_91etHntLcg-le5OxX8w05bllC-x7bLHrWmNQRVkqYaYbKOClq3wTjcaY2vxT7NHlilxe2D_rmFZtRf7uAoqCEA5d3Auji3UulJgi3_TyFepPCT9prbev3qNfZw_MoV0qTZ22rV-iSEDSj9BrNeu_Dg=w2711-h877-no">
            <a:extLst>
              <a:ext uri="{FF2B5EF4-FFF2-40B4-BE49-F238E27FC236}">
                <a16:creationId xmlns:a16="http://schemas.microsoft.com/office/drawing/2014/main" id="{65F5AF3E-D138-488B-B94F-C7E0385BE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8649" y="287496"/>
            <a:ext cx="19441375" cy="628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11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3866" y="28737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Sealing the Deal</a:t>
            </a:r>
            <a:br>
              <a:rPr lang="en-US" sz="4900" b="1" dirty="0"/>
            </a:br>
            <a:r>
              <a:rPr lang="en-US" sz="3600" i="1" dirty="0"/>
              <a:t>How to Be The Change You Want to See</a:t>
            </a:r>
            <a:br>
              <a:rPr lang="en-US" sz="4900" b="1" dirty="0"/>
            </a:br>
            <a:br>
              <a:rPr lang="en-US" sz="4900" b="1" dirty="0"/>
            </a:br>
            <a:br>
              <a:rPr lang="en-US" sz="4900" b="1" dirty="0"/>
            </a:br>
            <a:r>
              <a:rPr lang="en-US" dirty="0"/>
              <a:t>Nita Mosby Tyler, Ph.D.</a:t>
            </a:r>
            <a:br>
              <a:rPr lang="en-US" dirty="0"/>
            </a:br>
            <a:r>
              <a:rPr lang="en-US" i="1" dirty="0"/>
              <a:t>Chief Catalyst </a:t>
            </a:r>
            <a:r>
              <a:rPr lang="mr-IN" i="1" dirty="0"/>
              <a:t>–</a:t>
            </a:r>
            <a:r>
              <a:rPr lang="en-US" i="1" dirty="0"/>
              <a:t> The Equity Project, LLC</a:t>
            </a:r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7308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Believe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93" y="1825625"/>
            <a:ext cx="2900183" cy="435133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75249" y="1825625"/>
            <a:ext cx="6322741" cy="4351338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="1" i="1" dirty="0"/>
              <a:t>If we don’t tackle social exclusion in the communities we are a part of, we decrease the power of our collective social impact</a:t>
            </a:r>
            <a:r>
              <a:rPr lang="en-US" dirty="0"/>
              <a:t>.”</a:t>
            </a:r>
          </a:p>
          <a:p>
            <a:pPr marL="0" indent="0">
              <a:buNone/>
            </a:pPr>
            <a:r>
              <a:rPr lang="en-US" sz="1400" dirty="0"/>
              <a:t>	             </a:t>
            </a:r>
            <a:r>
              <a:rPr lang="en-US" sz="1800" dirty="0"/>
              <a:t>-The World according to Dr. Nita Mosby Tyler</a:t>
            </a:r>
          </a:p>
        </p:txBody>
      </p:sp>
    </p:spTree>
    <p:extLst>
      <p:ext uri="{BB962C8B-B14F-4D97-AF65-F5344CB8AC3E}">
        <p14:creationId xmlns:p14="http://schemas.microsoft.com/office/powerpoint/2010/main" val="134398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dirty="0"/>
              <a:t> do?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98765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the Funnel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705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8360804" cy="1325563"/>
          </a:xfrm>
        </p:spPr>
        <p:txBody>
          <a:bodyPr>
            <a:normAutofit/>
          </a:bodyPr>
          <a:lstStyle/>
          <a:p>
            <a:r>
              <a:rPr lang="en-US" sz="2700" b="1" dirty="0"/>
              <a:t>Years After Level 1, 2 and 3 Dialogue …. a symbolic moment.</a:t>
            </a:r>
            <a:endParaRPr lang="en-CA" sz="27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585" y="2171685"/>
            <a:ext cx="5111028" cy="3427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199" y="3644722"/>
            <a:ext cx="3909407" cy="2601533"/>
          </a:xfrm>
          <a:prstGeom prst="rect">
            <a:avLst/>
          </a:prstGeom>
        </p:spPr>
      </p:pic>
      <p:sp>
        <p:nvSpPr>
          <p:cNvPr id="9" name="AutoShape 2" descr="Image result for delta bessborough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8" y="1690689"/>
            <a:ext cx="3908066" cy="19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096" y="450760"/>
            <a:ext cx="7328779" cy="6085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6567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Image result for cdph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37" y="1920578"/>
            <a:ext cx="4245738" cy="8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Image result for mile high united 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17" y="4201669"/>
            <a:ext cx="2287568" cy="22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51880" y="441869"/>
            <a:ext cx="794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latin typeface="Trade Gothic LT Std Cn" panose="00000506000000000000" pitchFamily="50" charset="0"/>
              </a:rPr>
              <a:t>Summit Sponsor Recognition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rade Gothic LT Std Cn" panose="00000506000000000000" pitchFamily="50" charset="0"/>
              </a:rPr>
              <a:t>SPONSORS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B1A980-9410-46AA-B25B-B6136EF6A8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590" y="4854279"/>
            <a:ext cx="4835058" cy="982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2A55B9-4BD2-4B18-969A-751E469638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48" y="1468260"/>
            <a:ext cx="2475106" cy="1579741"/>
          </a:xfrm>
          <a:prstGeom prst="rect">
            <a:avLst/>
          </a:prstGeom>
        </p:spPr>
      </p:pic>
      <p:pic>
        <p:nvPicPr>
          <p:cNvPr id="11" name="Picture 10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8F1199FD-8431-4C15-8E0B-E3DB63CF51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94" y="3366506"/>
            <a:ext cx="3695412" cy="8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53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</a:t>
            </a:r>
            <a:r>
              <a:rPr lang="en-US" b="1" dirty="0">
                <a:solidFill>
                  <a:srgbClr val="FF0000"/>
                </a:solidFill>
              </a:rPr>
              <a:t>WE</a:t>
            </a:r>
            <a:r>
              <a:rPr lang="en-US" dirty="0"/>
              <a:t> do?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72" y="1825625"/>
            <a:ext cx="8311055" cy="4351338"/>
          </a:xfrm>
        </p:spPr>
      </p:pic>
    </p:spTree>
    <p:extLst>
      <p:ext uri="{BB962C8B-B14F-4D97-AF65-F5344CB8AC3E}">
        <p14:creationId xmlns:p14="http://schemas.microsoft.com/office/powerpoint/2010/main" val="1556604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What can </a:t>
            </a:r>
            <a:r>
              <a:rPr lang="en-US" b="1" dirty="0">
                <a:solidFill>
                  <a:srgbClr val="FF0000"/>
                </a:solidFill>
              </a:rPr>
              <a:t>WE ALL </a:t>
            </a:r>
            <a:r>
              <a:rPr lang="en-US" dirty="0"/>
              <a:t>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9486"/>
            <a:ext cx="10515600" cy="51525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Continue to explore our understanding of equity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Shift to “embracive” versus “inclusive” culture work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Webinars, podcasts, learning opportunities that help sharpen our tools on this issue</a:t>
            </a:r>
          </a:p>
          <a:p>
            <a:pPr lvl="1">
              <a:buFont typeface="Wingdings" charset="2"/>
              <a:buChar char="ü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Leverage the power of the Canopy Summit Page to communicate, share and build capacity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Upload stories to Civic Network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Weigh in on what you need for </a:t>
            </a:r>
            <a:r>
              <a:rPr lang="en-US"/>
              <a:t>the coming year</a:t>
            </a:r>
            <a:endParaRPr lang="en-US" dirty="0"/>
          </a:p>
          <a:p>
            <a:pPr lvl="1">
              <a:buFont typeface="Wingdings" charset="2"/>
              <a:buChar char="ü"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Learning Community Dialogue</a:t>
            </a:r>
          </a:p>
          <a:p>
            <a:pPr marL="0" indent="0" algn="ctr">
              <a:buNone/>
            </a:pPr>
            <a:r>
              <a:rPr lang="en-US" i="1" dirty="0"/>
              <a:t>Talk to your small group to generate ideas you would find helpful in supporting your efforts.</a:t>
            </a:r>
          </a:p>
        </p:txBody>
      </p:sp>
    </p:spTree>
    <p:extLst>
      <p:ext uri="{BB962C8B-B14F-4D97-AF65-F5344CB8AC3E}">
        <p14:creationId xmlns:p14="http://schemas.microsoft.com/office/powerpoint/2010/main" val="203900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C6F5-4457-4CF2-8AF6-CDA31303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Trade Gothic LT Std Cn" panose="00000506000000000000" pitchFamily="50" charset="0"/>
              </a:rPr>
              <a:t>Summit 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C4893-E3F5-4338-A2B9-447E22378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044"/>
            <a:ext cx="10515600" cy="2395857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Trade Gothic LT Std Cn" panose="00000506000000000000" pitchFamily="50" charset="0"/>
              </a:rPr>
              <a:t>Summit appreciation</a:t>
            </a:r>
          </a:p>
          <a:p>
            <a:r>
              <a:rPr lang="en-US" sz="4000" dirty="0">
                <a:latin typeface="Trade Gothic LT Std Cn" panose="00000506000000000000" pitchFamily="50" charset="0"/>
              </a:rPr>
              <a:t>Summit evaluation</a:t>
            </a:r>
          </a:p>
          <a:p>
            <a:r>
              <a:rPr lang="en-US" sz="4000" dirty="0">
                <a:latin typeface="Trade Gothic LT Std Cn" panose="00000506000000000000" pitchFamily="50" charset="0"/>
              </a:rPr>
              <a:t>Find resources on Civic Network: </a:t>
            </a:r>
            <a:r>
              <a:rPr lang="en-US" sz="4000" dirty="0">
                <a:latin typeface="Trade Gothic LT Std Cn" panose="00000506000000000000" pitchFamily="50" charset="0"/>
                <a:hlinkClick r:id="rId3"/>
              </a:rPr>
              <a:t>http://bit.ly/2AFXWrO</a:t>
            </a:r>
            <a:r>
              <a:rPr lang="en-US" sz="4000" dirty="0">
                <a:latin typeface="Trade Gothic LT Std Cn" panose="00000506000000000000" pitchFamily="50" charset="0"/>
              </a:rPr>
              <a:t> </a:t>
            </a:r>
          </a:p>
          <a:p>
            <a:endParaRPr lang="en-US" sz="4000" dirty="0">
              <a:latin typeface="Trade Gothic LT Std Cn" panose="00000506000000000000" pitchFamily="50" charset="0"/>
            </a:endParaRPr>
          </a:p>
        </p:txBody>
      </p:sp>
      <p:sp>
        <p:nvSpPr>
          <p:cNvPr id="4" name="AutoShape 2" descr="Image result for colorado gives day 2017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colorado gives day 2017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62" y="4686277"/>
            <a:ext cx="2590717" cy="13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6672" y="4916127"/>
            <a:ext cx="7547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Trade Gothic LT Std Cn" panose="00000506000000000000" pitchFamily="50" charset="0"/>
                <a:cs typeface="Arial" panose="020B0604020202020204" pitchFamily="34" charset="0"/>
              </a:rPr>
              <a:t>Remember The Civic Canopy on </a:t>
            </a:r>
          </a:p>
          <a:p>
            <a:pPr algn="ctr"/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Trade Gothic LT Std Cn" panose="00000506000000000000" pitchFamily="50" charset="0"/>
                <a:cs typeface="Arial" panose="020B0604020202020204" pitchFamily="34" charset="0"/>
              </a:rPr>
              <a:t>Colorado Gives Day, December 5, 2017</a:t>
            </a:r>
          </a:p>
          <a:p>
            <a:pPr algn="ctr"/>
            <a:endParaRPr lang="en-US" sz="2800" dirty="0">
              <a:solidFill>
                <a:schemeClr val="bg1">
                  <a:lumMod val="65000"/>
                  <a:lumOff val="35000"/>
                </a:schemeClr>
              </a:solidFill>
              <a:latin typeface="Trade Gothic LT Std Cn" panose="00000506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C65A9-1097-4FAE-B62C-744E02E61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ade Gothic LT Std Cn" panose="00000506000000000000" pitchFamily="50" charset="0"/>
              </a:rPr>
              <a:t>The Many Working as One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B367DE3-A725-46C4-BE27-2E24079BFF9E}"/>
              </a:ext>
            </a:extLst>
          </p:cNvPr>
          <p:cNvSpPr/>
          <p:nvPr/>
        </p:nvSpPr>
        <p:spPr>
          <a:xfrm>
            <a:off x="6308689" y="1880217"/>
            <a:ext cx="4351338" cy="4351338"/>
          </a:xfrm>
          <a:custGeom>
            <a:avLst/>
            <a:gdLst>
              <a:gd name="connsiteX0" fmla="*/ 0 w 4351338"/>
              <a:gd name="connsiteY0" fmla="*/ 2175669 h 4351338"/>
              <a:gd name="connsiteX1" fmla="*/ 2175669 w 4351338"/>
              <a:gd name="connsiteY1" fmla="*/ 0 h 4351338"/>
              <a:gd name="connsiteX2" fmla="*/ 4351338 w 4351338"/>
              <a:gd name="connsiteY2" fmla="*/ 2175669 h 4351338"/>
              <a:gd name="connsiteX3" fmla="*/ 2175669 w 4351338"/>
              <a:gd name="connsiteY3" fmla="*/ 4351338 h 4351338"/>
              <a:gd name="connsiteX4" fmla="*/ 0 w 4351338"/>
              <a:gd name="connsiteY4" fmla="*/ 2175669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338" h="4351338">
                <a:moveTo>
                  <a:pt x="0" y="2175669"/>
                </a:moveTo>
                <a:cubicBezTo>
                  <a:pt x="0" y="974080"/>
                  <a:pt x="974080" y="0"/>
                  <a:pt x="2175669" y="0"/>
                </a:cubicBezTo>
                <a:cubicBezTo>
                  <a:pt x="3377258" y="0"/>
                  <a:pt x="4351338" y="974080"/>
                  <a:pt x="4351338" y="2175669"/>
                </a:cubicBezTo>
                <a:cubicBezTo>
                  <a:pt x="4351338" y="3377258"/>
                  <a:pt x="3377258" y="4351338"/>
                  <a:pt x="2175669" y="4351338"/>
                </a:cubicBezTo>
                <a:cubicBezTo>
                  <a:pt x="974080" y="4351338"/>
                  <a:pt x="0" y="3377258"/>
                  <a:pt x="0" y="217566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4031" tIns="324246" rIns="1674033" bIns="3587752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Learning Community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71EA269-6D53-4165-913B-C226CC287EA4}"/>
              </a:ext>
            </a:extLst>
          </p:cNvPr>
          <p:cNvSpPr/>
          <p:nvPr/>
        </p:nvSpPr>
        <p:spPr>
          <a:xfrm>
            <a:off x="6743822" y="2750484"/>
            <a:ext cx="3481070" cy="3481070"/>
          </a:xfrm>
          <a:custGeom>
            <a:avLst/>
            <a:gdLst>
              <a:gd name="connsiteX0" fmla="*/ 0 w 3481070"/>
              <a:gd name="connsiteY0" fmla="*/ 1740535 h 3481070"/>
              <a:gd name="connsiteX1" fmla="*/ 1740535 w 3481070"/>
              <a:gd name="connsiteY1" fmla="*/ 0 h 3481070"/>
              <a:gd name="connsiteX2" fmla="*/ 3481070 w 3481070"/>
              <a:gd name="connsiteY2" fmla="*/ 1740535 h 3481070"/>
              <a:gd name="connsiteX3" fmla="*/ 1740535 w 3481070"/>
              <a:gd name="connsiteY3" fmla="*/ 3481070 h 3481070"/>
              <a:gd name="connsiteX4" fmla="*/ 0 w 3481070"/>
              <a:gd name="connsiteY4" fmla="*/ 1740535 h 34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070" h="3481070">
                <a:moveTo>
                  <a:pt x="0" y="1740535"/>
                </a:moveTo>
                <a:cubicBezTo>
                  <a:pt x="0" y="779264"/>
                  <a:pt x="779264" y="0"/>
                  <a:pt x="1740535" y="0"/>
                </a:cubicBezTo>
                <a:cubicBezTo>
                  <a:pt x="2701806" y="0"/>
                  <a:pt x="3481070" y="779264"/>
                  <a:pt x="3481070" y="1740535"/>
                </a:cubicBezTo>
                <a:cubicBezTo>
                  <a:pt x="3481070" y="2701806"/>
                  <a:pt x="2701806" y="3481070"/>
                  <a:pt x="1740535" y="3481070"/>
                </a:cubicBezTo>
                <a:cubicBezTo>
                  <a:pt x="779264" y="3481070"/>
                  <a:pt x="0" y="2701806"/>
                  <a:pt x="0" y="174053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3143959"/>
              <a:satOff val="-20678"/>
              <a:lumOff val="588"/>
              <a:alphaOff val="0"/>
            </a:schemeClr>
          </a:fillRef>
          <a:effectRef idx="2">
            <a:schemeClr val="accent2">
              <a:hueOff val="3143959"/>
              <a:satOff val="-20678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8898" tIns="315544" rIns="1238898" bIns="2752294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Learning Cluster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7AD22C-BEF3-43C0-BA28-1A8E73A64344}"/>
              </a:ext>
            </a:extLst>
          </p:cNvPr>
          <p:cNvSpPr/>
          <p:nvPr/>
        </p:nvSpPr>
        <p:spPr>
          <a:xfrm>
            <a:off x="7178956" y="3620752"/>
            <a:ext cx="2610802" cy="2610802"/>
          </a:xfrm>
          <a:custGeom>
            <a:avLst/>
            <a:gdLst>
              <a:gd name="connsiteX0" fmla="*/ 0 w 2610802"/>
              <a:gd name="connsiteY0" fmla="*/ 1305401 h 2610802"/>
              <a:gd name="connsiteX1" fmla="*/ 1305401 w 2610802"/>
              <a:gd name="connsiteY1" fmla="*/ 0 h 2610802"/>
              <a:gd name="connsiteX2" fmla="*/ 2610802 w 2610802"/>
              <a:gd name="connsiteY2" fmla="*/ 1305401 h 2610802"/>
              <a:gd name="connsiteX3" fmla="*/ 1305401 w 2610802"/>
              <a:gd name="connsiteY3" fmla="*/ 2610802 h 2610802"/>
              <a:gd name="connsiteX4" fmla="*/ 0 w 2610802"/>
              <a:gd name="connsiteY4" fmla="*/ 1305401 h 261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802" h="2610802">
                <a:moveTo>
                  <a:pt x="0" y="1305401"/>
                </a:moveTo>
                <a:cubicBezTo>
                  <a:pt x="0" y="584448"/>
                  <a:pt x="584448" y="0"/>
                  <a:pt x="1305401" y="0"/>
                </a:cubicBezTo>
                <a:cubicBezTo>
                  <a:pt x="2026354" y="0"/>
                  <a:pt x="2610802" y="584448"/>
                  <a:pt x="2610802" y="1305401"/>
                </a:cubicBezTo>
                <a:cubicBezTo>
                  <a:pt x="2610802" y="2026354"/>
                  <a:pt x="2026354" y="2610802"/>
                  <a:pt x="1305401" y="2610802"/>
                </a:cubicBezTo>
                <a:cubicBezTo>
                  <a:pt x="584448" y="2610802"/>
                  <a:pt x="0" y="2026354"/>
                  <a:pt x="0" y="13054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6287918"/>
              <a:satOff val="-41355"/>
              <a:lumOff val="1177"/>
              <a:alphaOff val="0"/>
            </a:schemeClr>
          </a:fillRef>
          <a:effectRef idx="2">
            <a:schemeClr val="accent2">
              <a:hueOff val="6287918"/>
              <a:satOff val="-41355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3764" tIns="302490" rIns="803764" bIns="1934242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Learning Team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F2A0459-1B4A-400E-B55E-A936B57147E0}"/>
              </a:ext>
            </a:extLst>
          </p:cNvPr>
          <p:cNvSpPr/>
          <p:nvPr/>
        </p:nvSpPr>
        <p:spPr>
          <a:xfrm>
            <a:off x="7614090" y="4491019"/>
            <a:ext cx="1740535" cy="1740535"/>
          </a:xfrm>
          <a:custGeom>
            <a:avLst/>
            <a:gdLst>
              <a:gd name="connsiteX0" fmla="*/ 0 w 1740535"/>
              <a:gd name="connsiteY0" fmla="*/ 870268 h 1740535"/>
              <a:gd name="connsiteX1" fmla="*/ 870268 w 1740535"/>
              <a:gd name="connsiteY1" fmla="*/ 0 h 1740535"/>
              <a:gd name="connsiteX2" fmla="*/ 1740536 w 1740535"/>
              <a:gd name="connsiteY2" fmla="*/ 870268 h 1740535"/>
              <a:gd name="connsiteX3" fmla="*/ 870268 w 1740535"/>
              <a:gd name="connsiteY3" fmla="*/ 1740536 h 1740535"/>
              <a:gd name="connsiteX4" fmla="*/ 0 w 1740535"/>
              <a:gd name="connsiteY4" fmla="*/ 870268 h 174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535" h="1740535">
                <a:moveTo>
                  <a:pt x="0" y="870268"/>
                </a:moveTo>
                <a:cubicBezTo>
                  <a:pt x="0" y="389632"/>
                  <a:pt x="389632" y="0"/>
                  <a:pt x="870268" y="0"/>
                </a:cubicBezTo>
                <a:cubicBezTo>
                  <a:pt x="1350904" y="0"/>
                  <a:pt x="1740536" y="389632"/>
                  <a:pt x="1740536" y="870268"/>
                </a:cubicBezTo>
                <a:cubicBezTo>
                  <a:pt x="1740536" y="1350904"/>
                  <a:pt x="1350904" y="1740536"/>
                  <a:pt x="870268" y="1740536"/>
                </a:cubicBezTo>
                <a:cubicBezTo>
                  <a:pt x="389632" y="1740536"/>
                  <a:pt x="0" y="1350904"/>
                  <a:pt x="0" y="87026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9431876"/>
              <a:satOff val="-62033"/>
              <a:lumOff val="1765"/>
              <a:alphaOff val="0"/>
            </a:schemeClr>
          </a:fillRef>
          <a:effectRef idx="2">
            <a:schemeClr val="accent2">
              <a:hueOff val="9431876"/>
              <a:satOff val="-62033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575" tIns="541814" rIns="361576" bIns="541814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Individual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3469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4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ade Gothic LT Std Cn" panose="00000506000000000000" pitchFamily="50" charset="0"/>
              </a:rPr>
              <a:t>Head, Heart, Feet Activity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5630" y="239414"/>
            <a:ext cx="4979168" cy="7311778"/>
          </a:xfrm>
        </p:spPr>
      </p:pic>
    </p:spTree>
    <p:extLst>
      <p:ext uri="{BB962C8B-B14F-4D97-AF65-F5344CB8AC3E}">
        <p14:creationId xmlns:p14="http://schemas.microsoft.com/office/powerpoint/2010/main" val="252575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133350"/>
            <a:ext cx="11713632" cy="65889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F835-9178-438D-B03A-BF3B2299C1A6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61" y="219051"/>
            <a:ext cx="10515677" cy="64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06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qph.ec.quoracdn.net/main-qimg-4436bbe9882d504a8dd0a827fe246c62">
            <a:extLst>
              <a:ext uri="{FF2B5EF4-FFF2-40B4-BE49-F238E27FC236}">
                <a16:creationId xmlns:a16="http://schemas.microsoft.com/office/drawing/2014/main" id="{C5D04ACD-64C1-443C-A6EB-949260F02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38" y="853440"/>
            <a:ext cx="8474390" cy="538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0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4ABD8-83FA-4CAC-BDEF-3FF0210D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Imagining the Radical Middle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A4C7C2-F110-4758-A6B7-2F35E1E62DC4}"/>
                  </a:ext>
                </a:extLst>
              </p14:cNvPr>
              <p14:cNvContentPartPr/>
              <p14:nvPr/>
            </p14:nvContentPartPr>
            <p14:xfrm>
              <a:off x="1095346" y="2554662"/>
              <a:ext cx="10001308" cy="3245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A4C7C2-F110-4758-A6B7-2F35E1E62D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7344" y="2536657"/>
                <a:ext cx="10036951" cy="328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596DCE-589E-444A-A811-9286D2321D27}"/>
                  </a:ext>
                </a:extLst>
              </p14:cNvPr>
              <p14:cNvContentPartPr/>
              <p14:nvPr/>
            </p14:nvContentPartPr>
            <p14:xfrm>
              <a:off x="4860521" y="3272878"/>
              <a:ext cx="342900" cy="1341437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596DCE-589E-444A-A811-9286D2321D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2493" y="3254867"/>
                <a:ext cx="378596" cy="1377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C5972E8-1733-40C0-A477-F515ECB8D267}"/>
                  </a:ext>
                </a:extLst>
              </p14:cNvPr>
              <p14:cNvContentPartPr/>
              <p14:nvPr/>
            </p14:nvContentPartPr>
            <p14:xfrm>
              <a:off x="1368830" y="2741613"/>
              <a:ext cx="7925984" cy="3058649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C5972E8-1733-40C0-A477-F515ECB8D2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5828" y="2678589"/>
                <a:ext cx="8051628" cy="31843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419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it">
  <a:themeElements>
    <a:clrScheme name="Canopy Summit">
      <a:dk1>
        <a:sysClr val="windowText" lastClr="000000"/>
      </a:dk1>
      <a:lt1>
        <a:sysClr val="window" lastClr="FFFFFF"/>
      </a:lt1>
      <a:dk2>
        <a:srgbClr val="ABA19B"/>
      </a:dk2>
      <a:lt2>
        <a:srgbClr val="CCE4E7"/>
      </a:lt2>
      <a:accent1>
        <a:srgbClr val="9CC4CA"/>
      </a:accent1>
      <a:accent2>
        <a:srgbClr val="97A825"/>
      </a:accent2>
      <a:accent3>
        <a:srgbClr val="696A6D"/>
      </a:accent3>
      <a:accent4>
        <a:srgbClr val="ABA19B"/>
      </a:accent4>
      <a:accent5>
        <a:srgbClr val="699DA4"/>
      </a:accent5>
      <a:accent6>
        <a:srgbClr val="77870B"/>
      </a:accent6>
      <a:hlink>
        <a:srgbClr val="0070C0"/>
      </a:hlink>
      <a:folHlink>
        <a:srgbClr val="002060"/>
      </a:folHlink>
    </a:clrScheme>
    <a:fontScheme name="Summit">
      <a:majorFont>
        <a:latin typeface="Trade Gothic LT Pro Cn"/>
        <a:ea typeface=""/>
        <a:cs typeface=""/>
      </a:majorFont>
      <a:minorFont>
        <a:latin typeface="TradeGothic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withDarkerText.pptx" id="{F2C82DCA-2EA0-4922-89E5-691F681F39EF}" vid="{366B6946-2215-4248-B3FD-C99B3EB53F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7BC29E7EE4341B061C98A5BAC863A" ma:contentTypeVersion="9" ma:contentTypeDescription="Create a new document." ma:contentTypeScope="" ma:versionID="f98939f81135e2d0a5c737eab6f23b44">
  <xsd:schema xmlns:xsd="http://www.w3.org/2001/XMLSchema" xmlns:xs="http://www.w3.org/2001/XMLSchema" xmlns:p="http://schemas.microsoft.com/office/2006/metadata/properties" xmlns:ns2="0e5ea4b3-e6a5-4854-b8c8-91e7a5b68632" xmlns:ns3="d4df95e4-5125-4d6a-8b49-81861fa0a616" targetNamespace="http://schemas.microsoft.com/office/2006/metadata/properties" ma:root="true" ma:fieldsID="8fde4f2f4c7f880714b0c3632b0ff8ee" ns2:_="" ns3:_="">
    <xsd:import namespace="0e5ea4b3-e6a5-4854-b8c8-91e7a5b68632"/>
    <xsd:import namespace="d4df95e4-5125-4d6a-8b49-81861fa0a61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ea4b3-e6a5-4854-b8c8-91e7a5b686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f95e4-5125-4d6a-8b49-81861fa0a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e5ea4b3-e6a5-4854-b8c8-91e7a5b68632">V634YEW6DXCK-1333008149-23526</_dlc_DocId>
    <_dlc_DocIdUrl xmlns="0e5ea4b3-e6a5-4854-b8c8-91e7a5b68632">
      <Url>https://theciviccanopy.sharepoint.com/_layouts/15/DocIdRedir.aspx?ID=V634YEW6DXCK-1333008149-23526</Url>
      <Description>V634YEW6DXCK-1333008149-23526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A3EE2BF-1010-40EA-B459-B529DE4A94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5ea4b3-e6a5-4854-b8c8-91e7a5b68632"/>
    <ds:schemaRef ds:uri="d4df95e4-5125-4d6a-8b49-81861fa0a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354E6D-3948-4A91-BC36-B02BF810C020}">
  <ds:schemaRefs>
    <ds:schemaRef ds:uri="http://purl.org/dc/terms/"/>
    <ds:schemaRef ds:uri="http://purl.org/dc/dcmitype/"/>
    <ds:schemaRef ds:uri="d4df95e4-5125-4d6a-8b49-81861fa0a616"/>
    <ds:schemaRef ds:uri="http://purl.org/dc/elements/1.1/"/>
    <ds:schemaRef ds:uri="http://schemas.microsoft.com/office/2006/metadata/properties"/>
    <ds:schemaRef ds:uri="0e5ea4b3-e6a5-4854-b8c8-91e7a5b686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997500-5B7D-4D3E-929A-819398751B3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6621F9E-BAB6-42D6-9CA5-91DF0A3A0A8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SummitPowerPointwithDarkerText</Template>
  <TotalTime>2449</TotalTime>
  <Words>266</Words>
  <Application>Microsoft Office PowerPoint</Application>
  <PresentationFormat>Widescreen</PresentationFormat>
  <Paragraphs>54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Trade Gothic LT Pro Cn</vt:lpstr>
      <vt:lpstr>Trade Gothic LT Std Cn</vt:lpstr>
      <vt:lpstr>TradeGothic</vt:lpstr>
      <vt:lpstr>Wingdings</vt:lpstr>
      <vt:lpstr>Summit</vt:lpstr>
      <vt:lpstr>PowerPoint Presentation</vt:lpstr>
      <vt:lpstr>PowerPoint Presentation</vt:lpstr>
      <vt:lpstr>Summit Closing</vt:lpstr>
      <vt:lpstr>The Many Working as One</vt:lpstr>
      <vt:lpstr>Head, Heart, Feet Activity</vt:lpstr>
      <vt:lpstr>PowerPoint Presentation</vt:lpstr>
      <vt:lpstr>PowerPoint Presentation</vt:lpstr>
      <vt:lpstr>PowerPoint Presentation</vt:lpstr>
      <vt:lpstr>Imagining the Radical Middle</vt:lpstr>
      <vt:lpstr>Inviting People Back to the Public Square. . . or. . . Building a Civic Cathedral</vt:lpstr>
      <vt:lpstr>PowerPoint Presentation</vt:lpstr>
      <vt:lpstr>PowerPoint Presentation</vt:lpstr>
      <vt:lpstr>PowerPoint Presentation</vt:lpstr>
      <vt:lpstr>Sealing the Deal How to Be The Change You Want to See   Nita Mosby Tyler, Ph.D. Chief Catalyst – The Equity Project, LLC </vt:lpstr>
      <vt:lpstr>I Believe…</vt:lpstr>
      <vt:lpstr>What can I do? </vt:lpstr>
      <vt:lpstr>Fill the Funnel</vt:lpstr>
      <vt:lpstr>Years After Level 1, 2 and 3 Dialogue …. a symbolic moment.</vt:lpstr>
      <vt:lpstr>PowerPoint Presentation</vt:lpstr>
      <vt:lpstr>What can WE do?</vt:lpstr>
      <vt:lpstr>What can WE ALL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Fulton</dc:creator>
  <cp:lastModifiedBy>Diana Kurniawan</cp:lastModifiedBy>
  <cp:revision>9</cp:revision>
  <cp:lastPrinted>2017-11-29T00:28:52Z</cp:lastPrinted>
  <dcterms:created xsi:type="dcterms:W3CDTF">2017-11-12T00:56:47Z</dcterms:created>
  <dcterms:modified xsi:type="dcterms:W3CDTF">2017-11-30T23:04:14Z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0x0101001227BC29E7EE4341B061C98A5BAC863A</vt:lpwstr>
  </property>
  <property fmtid="{D5CDD505-2E9C-101B-9397-08002B2CF9AE}" pid="3" name="_dlc_DocIdItemGuid">
    <vt:lpwstr>80e5a964-fd78-48ed-a7f2-5f84c8391ec6</vt:lpwstr>
  </property>
</Properties>
</file>